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2" r:id="rId3"/>
    <p:sldMasterId id="2147483693" r:id="rId4"/>
    <p:sldMasterId id="2147483694" r:id="rId5"/>
    <p:sldMasterId id="214748369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OpenSans-regular.fntdata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79125" y="684955"/>
            <a:ext cx="6699600" cy="3430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2" y="434340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rIns="91500" tIns="4575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/>
          <p:nvPr>
            <p:ph idx="12" type="sldNum"/>
          </p:nvPr>
        </p:nvSpPr>
        <p:spPr>
          <a:xfrm>
            <a:off x="3884619" y="868522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rIns="91500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/>
              <a:t>Angshu - Architecture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/>
              <a:t>Neha - Technologies</a:t>
            </a:r>
          </a:p>
          <a:p>
            <a:pPr lv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2014 - May 2015</a:t>
            </a: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100000"/>
              <a:buFont typeface="Arial"/>
              <a:buChar char="-"/>
            </a:pPr>
            <a:r>
              <a:rPr b="0" i="0" lang="en" sz="1200" u="none" cap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Technologies chosen</a:t>
            </a: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100000"/>
              <a:buFont typeface="Arial"/>
              <a:buChar char="-"/>
            </a:pPr>
            <a:r>
              <a:rPr b="0" i="0" lang="en" sz="1200" u="none" cap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Influencing parameters to chose tech stack</a:t>
            </a: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100000"/>
              <a:buFont typeface="Arial"/>
              <a:buChar char="-"/>
            </a:pPr>
            <a:r>
              <a:rPr b="1" i="0" lang="en" sz="1200" u="none" cap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Focus on SHR systems, not so much on Bahmni integration. </a:t>
            </a: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100000"/>
              <a:buFont typeface="Arial"/>
              <a:buChar char="-"/>
            </a:pPr>
            <a:r>
              <a:rPr b="1" i="0" lang="en" sz="1200" u="none" cap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How it changed in March 2015 and we decided to deploy Bahmni on cloud.</a:t>
            </a: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100000"/>
              <a:buFont typeface="Arial"/>
              <a:buChar char="-"/>
            </a:pPr>
            <a:r>
              <a:rPr b="1" i="0" lang="en" sz="1200" u="none" cap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Around June 2015, SHR goes live, we are working on stabilizing Bahmni. (No point in SHR if there no client system).</a:t>
            </a: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100000"/>
              <a:buFont typeface="Arial"/>
              <a:buChar char="-"/>
            </a:pPr>
            <a:r>
              <a:rPr b="0" i="0" lang="en" sz="1200" u="none" cap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Keeping up with standards </a:t>
            </a:r>
          </a:p>
          <a:p>
            <a:pPr indent="-3048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100000"/>
              <a:buFont typeface="Arial"/>
              <a:buChar char="-"/>
            </a:pPr>
            <a:r>
              <a:rPr b="0" i="0" lang="en" sz="1200" u="none" cap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FHIR STUs.</a:t>
            </a:r>
          </a:p>
          <a:p>
            <a:pPr indent="-304800" lvl="0" marL="457200" marR="0" rtl="0" algn="l">
              <a:spcBef>
                <a:spcPts val="0"/>
              </a:spcBef>
              <a:buClr>
                <a:srgbClr val="4A86E8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idx="2" type="sldImg"/>
          </p:nvPr>
        </p:nvSpPr>
        <p:spPr>
          <a:xfrm>
            <a:off x="79125" y="684955"/>
            <a:ext cx="6699600" cy="3430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685802" y="434340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 txBox="1"/>
          <p:nvPr>
            <p:ph idx="12" type="sldNum"/>
          </p:nvPr>
        </p:nvSpPr>
        <p:spPr>
          <a:xfrm>
            <a:off x="3884619" y="868522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rIns="91500" tIns="45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Independent simple systems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Integration by reacting to events originating from other systems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Allows for systems to be stay decoupled, have their independent build and release cycles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Scalability by division</a:t>
            </a:r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 by catchment wise processing</a:t>
            </a:r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 catchment concept</a:t>
            </a:r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heavy middleware (MoM)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Microservices</a:t>
            </a:r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Multinode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101618"/>
            <a:ext cx="8229600" cy="1363200"/>
          </a:xfrm>
          <a:prstGeom prst="rect">
            <a:avLst/>
          </a:prstGeom>
        </p:spPr>
        <p:txBody>
          <a:bodyPr anchorCtr="0" anchor="ctr" bIns="76200" lIns="76200" rIns="76200" tIns="76200"/>
          <a:lstStyle>
            <a:lvl1pPr lvl="0" rtl="0" algn="ctr">
              <a:spcBef>
                <a:spcPts val="0"/>
              </a:spcBef>
              <a:buNone/>
              <a:defRPr sz="4800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grpSp>
        <p:nvGrpSpPr>
          <p:cNvPr id="55" name="Shape 55"/>
          <p:cNvGrpSpPr/>
          <p:nvPr/>
        </p:nvGrpSpPr>
        <p:grpSpPr>
          <a:xfrm>
            <a:off x="3279165" y="318173"/>
            <a:ext cx="2585804" cy="308509"/>
            <a:chOff x="0" y="-39825"/>
            <a:chExt cx="3020800" cy="3094375"/>
          </a:xfrm>
        </p:grpSpPr>
        <p:sp>
          <p:nvSpPr>
            <p:cNvPr id="56" name="Shape 56"/>
            <p:cNvSpPr/>
            <p:nvPr/>
          </p:nvSpPr>
          <p:spPr>
            <a:xfrm>
              <a:off x="2935750" y="654125"/>
              <a:ext cx="85050" cy="563150"/>
            </a:xfrm>
            <a:custGeom>
              <a:pathLst>
                <a:path extrusionOk="0" h="22526" w="3402">
                  <a:moveTo>
                    <a:pt x="1821" y="7054"/>
                  </a:moveTo>
                  <a:cubicBezTo>
                    <a:pt x="1993" y="7054"/>
                    <a:pt x="2268" y="7054"/>
                    <a:pt x="2268" y="8647"/>
                  </a:cubicBezTo>
                  <a:cubicBezTo>
                    <a:pt x="2268" y="10239"/>
                    <a:pt x="2096" y="10467"/>
                    <a:pt x="1890" y="10467"/>
                  </a:cubicBezTo>
                  <a:lnTo>
                    <a:pt x="1409" y="10467"/>
                  </a:lnTo>
                  <a:lnTo>
                    <a:pt x="1409" y="7054"/>
                  </a:lnTo>
                  <a:close/>
                  <a:moveTo>
                    <a:pt x="997" y="5234"/>
                  </a:moveTo>
                  <a:lnTo>
                    <a:pt x="997" y="17520"/>
                  </a:lnTo>
                  <a:lnTo>
                    <a:pt x="1409" y="17520"/>
                  </a:lnTo>
                  <a:lnTo>
                    <a:pt x="1409" y="12287"/>
                  </a:lnTo>
                  <a:lnTo>
                    <a:pt x="1684" y="12287"/>
                  </a:lnTo>
                  <a:lnTo>
                    <a:pt x="2096" y="17520"/>
                  </a:lnTo>
                  <a:lnTo>
                    <a:pt x="2542" y="17520"/>
                  </a:lnTo>
                  <a:lnTo>
                    <a:pt x="2096" y="12287"/>
                  </a:lnTo>
                  <a:cubicBezTo>
                    <a:pt x="2439" y="12059"/>
                    <a:pt x="2611" y="11149"/>
                    <a:pt x="2611" y="9102"/>
                  </a:cubicBezTo>
                  <a:cubicBezTo>
                    <a:pt x="2611" y="6144"/>
                    <a:pt x="2371" y="5234"/>
                    <a:pt x="1890" y="5234"/>
                  </a:cubicBezTo>
                  <a:close/>
                  <a:moveTo>
                    <a:pt x="1718" y="2731"/>
                  </a:moveTo>
                  <a:cubicBezTo>
                    <a:pt x="2439" y="2731"/>
                    <a:pt x="2955" y="6371"/>
                    <a:pt x="2955" y="11377"/>
                  </a:cubicBezTo>
                  <a:cubicBezTo>
                    <a:pt x="2955" y="16382"/>
                    <a:pt x="2439" y="19795"/>
                    <a:pt x="1718" y="19795"/>
                  </a:cubicBezTo>
                  <a:cubicBezTo>
                    <a:pt x="962" y="19795"/>
                    <a:pt x="447" y="16382"/>
                    <a:pt x="447" y="11377"/>
                  </a:cubicBezTo>
                  <a:cubicBezTo>
                    <a:pt x="447" y="6371"/>
                    <a:pt x="962" y="2731"/>
                    <a:pt x="1718" y="2731"/>
                  </a:cubicBezTo>
                  <a:close/>
                  <a:moveTo>
                    <a:pt x="1718" y="1"/>
                  </a:moveTo>
                  <a:cubicBezTo>
                    <a:pt x="756" y="1"/>
                    <a:pt x="1" y="5006"/>
                    <a:pt x="1" y="11377"/>
                  </a:cubicBezTo>
                  <a:cubicBezTo>
                    <a:pt x="1" y="17520"/>
                    <a:pt x="756" y="22526"/>
                    <a:pt x="1718" y="22526"/>
                  </a:cubicBezTo>
                  <a:cubicBezTo>
                    <a:pt x="2645" y="22526"/>
                    <a:pt x="3401" y="17520"/>
                    <a:pt x="3401" y="11377"/>
                  </a:cubicBezTo>
                  <a:cubicBezTo>
                    <a:pt x="3401" y="5006"/>
                    <a:pt x="2645" y="1"/>
                    <a:pt x="1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-39825"/>
              <a:ext cx="270500" cy="2491425"/>
            </a:xfrm>
            <a:custGeom>
              <a:pathLst>
                <a:path extrusionOk="0" h="99657" w="10820">
                  <a:moveTo>
                    <a:pt x="0" y="0"/>
                  </a:moveTo>
                  <a:lnTo>
                    <a:pt x="0" y="16610"/>
                  </a:lnTo>
                  <a:lnTo>
                    <a:pt x="3881" y="16610"/>
                  </a:lnTo>
                  <a:lnTo>
                    <a:pt x="3881" y="99657"/>
                  </a:lnTo>
                  <a:lnTo>
                    <a:pt x="6904" y="99657"/>
                  </a:lnTo>
                  <a:lnTo>
                    <a:pt x="6904" y="16610"/>
                  </a:lnTo>
                  <a:lnTo>
                    <a:pt x="10819" y="16610"/>
                  </a:lnTo>
                  <a:lnTo>
                    <a:pt x="108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99650" y="-39825"/>
              <a:ext cx="223300" cy="2491425"/>
            </a:xfrm>
            <a:custGeom>
              <a:pathLst>
                <a:path extrusionOk="0" h="99657" w="8932">
                  <a:moveTo>
                    <a:pt x="1" y="0"/>
                  </a:moveTo>
                  <a:lnTo>
                    <a:pt x="1" y="99657"/>
                  </a:lnTo>
                  <a:lnTo>
                    <a:pt x="2852" y="99657"/>
                  </a:lnTo>
                  <a:lnTo>
                    <a:pt x="2852" y="49374"/>
                  </a:lnTo>
                  <a:cubicBezTo>
                    <a:pt x="3401" y="45506"/>
                    <a:pt x="4054" y="41410"/>
                    <a:pt x="4912" y="41410"/>
                  </a:cubicBezTo>
                  <a:cubicBezTo>
                    <a:pt x="6149" y="41410"/>
                    <a:pt x="6080" y="50511"/>
                    <a:pt x="6080" y="56427"/>
                  </a:cubicBezTo>
                  <a:lnTo>
                    <a:pt x="6080" y="99657"/>
                  </a:lnTo>
                  <a:lnTo>
                    <a:pt x="8931" y="99657"/>
                  </a:lnTo>
                  <a:lnTo>
                    <a:pt x="8931" y="48691"/>
                  </a:lnTo>
                  <a:cubicBezTo>
                    <a:pt x="8931" y="30944"/>
                    <a:pt x="7282" y="26166"/>
                    <a:pt x="6080" y="26166"/>
                  </a:cubicBezTo>
                  <a:cubicBezTo>
                    <a:pt x="4912" y="26166"/>
                    <a:pt x="3779" y="30261"/>
                    <a:pt x="2852" y="35267"/>
                  </a:cubicBezTo>
                  <a:lnTo>
                    <a:pt x="28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552975" y="614300"/>
              <a:ext cx="237875" cy="1877125"/>
            </a:xfrm>
            <a:custGeom>
              <a:pathLst>
                <a:path extrusionOk="0" h="75085" w="9515">
                  <a:moveTo>
                    <a:pt x="4774" y="14108"/>
                  </a:moveTo>
                  <a:cubicBezTo>
                    <a:pt x="6320" y="14108"/>
                    <a:pt x="6595" y="28442"/>
                    <a:pt x="6595" y="37543"/>
                  </a:cubicBezTo>
                  <a:cubicBezTo>
                    <a:pt x="6595" y="46416"/>
                    <a:pt x="6320" y="60978"/>
                    <a:pt x="4774" y="60978"/>
                  </a:cubicBezTo>
                  <a:cubicBezTo>
                    <a:pt x="3229" y="60978"/>
                    <a:pt x="2954" y="46416"/>
                    <a:pt x="2954" y="37543"/>
                  </a:cubicBezTo>
                  <a:cubicBezTo>
                    <a:pt x="2954" y="28442"/>
                    <a:pt x="3229" y="14108"/>
                    <a:pt x="4774" y="14108"/>
                  </a:cubicBezTo>
                  <a:close/>
                  <a:moveTo>
                    <a:pt x="4774" y="1"/>
                  </a:moveTo>
                  <a:cubicBezTo>
                    <a:pt x="1580" y="1"/>
                    <a:pt x="0" y="18431"/>
                    <a:pt x="0" y="37543"/>
                  </a:cubicBezTo>
                  <a:cubicBezTo>
                    <a:pt x="0" y="56655"/>
                    <a:pt x="1614" y="75085"/>
                    <a:pt x="4774" y="75085"/>
                  </a:cubicBezTo>
                  <a:cubicBezTo>
                    <a:pt x="7934" y="75085"/>
                    <a:pt x="9514" y="56655"/>
                    <a:pt x="9514" y="37543"/>
                  </a:cubicBezTo>
                  <a:cubicBezTo>
                    <a:pt x="9514" y="18431"/>
                    <a:pt x="7934" y="1"/>
                    <a:pt x="4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822575" y="654125"/>
              <a:ext cx="224150" cy="1837300"/>
            </a:xfrm>
            <a:custGeom>
              <a:pathLst>
                <a:path extrusionOk="0" h="73492" w="8966">
                  <a:moveTo>
                    <a:pt x="1" y="1"/>
                  </a:moveTo>
                  <a:lnTo>
                    <a:pt x="1" y="50967"/>
                  </a:lnTo>
                  <a:cubicBezTo>
                    <a:pt x="1" y="68714"/>
                    <a:pt x="1684" y="73492"/>
                    <a:pt x="2852" y="73492"/>
                  </a:cubicBezTo>
                  <a:cubicBezTo>
                    <a:pt x="4054" y="73492"/>
                    <a:pt x="5187" y="69396"/>
                    <a:pt x="6080" y="64391"/>
                  </a:cubicBezTo>
                  <a:lnTo>
                    <a:pt x="6080" y="71899"/>
                  </a:lnTo>
                  <a:lnTo>
                    <a:pt x="8965" y="71899"/>
                  </a:lnTo>
                  <a:lnTo>
                    <a:pt x="8965" y="1"/>
                  </a:lnTo>
                  <a:lnTo>
                    <a:pt x="6080" y="1"/>
                  </a:lnTo>
                  <a:lnTo>
                    <a:pt x="6080" y="50284"/>
                  </a:lnTo>
                  <a:cubicBezTo>
                    <a:pt x="5565" y="54152"/>
                    <a:pt x="4878" y="58247"/>
                    <a:pt x="4054" y="58247"/>
                  </a:cubicBezTo>
                  <a:cubicBezTo>
                    <a:pt x="2817" y="58247"/>
                    <a:pt x="2886" y="49146"/>
                    <a:pt x="2886" y="43231"/>
                  </a:cubicBezTo>
                  <a:lnTo>
                    <a:pt x="28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1071600" y="591550"/>
              <a:ext cx="260200" cy="2463000"/>
            </a:xfrm>
            <a:custGeom>
              <a:pathLst>
                <a:path extrusionOk="0" h="98520" w="10408">
                  <a:moveTo>
                    <a:pt x="4740" y="13197"/>
                  </a:moveTo>
                  <a:cubicBezTo>
                    <a:pt x="5839" y="13197"/>
                    <a:pt x="6320" y="18885"/>
                    <a:pt x="6320" y="25256"/>
                  </a:cubicBezTo>
                  <a:cubicBezTo>
                    <a:pt x="6320" y="32082"/>
                    <a:pt x="5942" y="38680"/>
                    <a:pt x="4740" y="38680"/>
                  </a:cubicBezTo>
                  <a:cubicBezTo>
                    <a:pt x="3641" y="38680"/>
                    <a:pt x="3195" y="33220"/>
                    <a:pt x="3195" y="26849"/>
                  </a:cubicBezTo>
                  <a:cubicBezTo>
                    <a:pt x="3195" y="20023"/>
                    <a:pt x="3538" y="13197"/>
                    <a:pt x="4740" y="13197"/>
                  </a:cubicBezTo>
                  <a:close/>
                  <a:moveTo>
                    <a:pt x="2783" y="74630"/>
                  </a:moveTo>
                  <a:lnTo>
                    <a:pt x="5942" y="75995"/>
                  </a:lnTo>
                  <a:cubicBezTo>
                    <a:pt x="7660" y="76677"/>
                    <a:pt x="8038" y="76222"/>
                    <a:pt x="8038" y="79863"/>
                  </a:cubicBezTo>
                  <a:cubicBezTo>
                    <a:pt x="8038" y="85778"/>
                    <a:pt x="5530" y="86006"/>
                    <a:pt x="5049" y="86006"/>
                  </a:cubicBezTo>
                  <a:cubicBezTo>
                    <a:pt x="4362" y="86006"/>
                    <a:pt x="2336" y="85778"/>
                    <a:pt x="2336" y="78953"/>
                  </a:cubicBezTo>
                  <a:cubicBezTo>
                    <a:pt x="2336" y="76677"/>
                    <a:pt x="2508" y="75767"/>
                    <a:pt x="2783" y="74630"/>
                  </a:cubicBezTo>
                  <a:close/>
                  <a:moveTo>
                    <a:pt x="9377" y="1"/>
                  </a:moveTo>
                  <a:cubicBezTo>
                    <a:pt x="8518" y="1"/>
                    <a:pt x="8003" y="2276"/>
                    <a:pt x="7419" y="5916"/>
                  </a:cubicBezTo>
                  <a:cubicBezTo>
                    <a:pt x="6629" y="2731"/>
                    <a:pt x="5702" y="911"/>
                    <a:pt x="4740" y="911"/>
                  </a:cubicBezTo>
                  <a:cubicBezTo>
                    <a:pt x="2405" y="911"/>
                    <a:pt x="378" y="10239"/>
                    <a:pt x="378" y="26166"/>
                  </a:cubicBezTo>
                  <a:cubicBezTo>
                    <a:pt x="378" y="34357"/>
                    <a:pt x="928" y="40728"/>
                    <a:pt x="1718" y="45961"/>
                  </a:cubicBezTo>
                  <a:cubicBezTo>
                    <a:pt x="893" y="49602"/>
                    <a:pt x="310" y="53242"/>
                    <a:pt x="310" y="60295"/>
                  </a:cubicBezTo>
                  <a:cubicBezTo>
                    <a:pt x="310" y="64391"/>
                    <a:pt x="687" y="67121"/>
                    <a:pt x="1168" y="69396"/>
                  </a:cubicBezTo>
                  <a:cubicBezTo>
                    <a:pt x="516" y="71899"/>
                    <a:pt x="0" y="74857"/>
                    <a:pt x="0" y="80318"/>
                  </a:cubicBezTo>
                  <a:cubicBezTo>
                    <a:pt x="0" y="89646"/>
                    <a:pt x="1271" y="98520"/>
                    <a:pt x="5015" y="98520"/>
                  </a:cubicBezTo>
                  <a:cubicBezTo>
                    <a:pt x="9308" y="98520"/>
                    <a:pt x="10407" y="87143"/>
                    <a:pt x="10407" y="76450"/>
                  </a:cubicBezTo>
                  <a:cubicBezTo>
                    <a:pt x="10407" y="59467"/>
                    <a:pt x="7682" y="58643"/>
                    <a:pt x="5512" y="58643"/>
                  </a:cubicBezTo>
                  <a:cubicBezTo>
                    <a:pt x="5279" y="58643"/>
                    <a:pt x="5052" y="58652"/>
                    <a:pt x="4836" y="58652"/>
                  </a:cubicBezTo>
                  <a:cubicBezTo>
                    <a:pt x="3721" y="58652"/>
                    <a:pt x="2886" y="58399"/>
                    <a:pt x="2886" y="55290"/>
                  </a:cubicBezTo>
                  <a:cubicBezTo>
                    <a:pt x="2886" y="51877"/>
                    <a:pt x="3366" y="50739"/>
                    <a:pt x="3676" y="50739"/>
                  </a:cubicBezTo>
                  <a:lnTo>
                    <a:pt x="4740" y="51194"/>
                  </a:lnTo>
                  <a:cubicBezTo>
                    <a:pt x="7110" y="51194"/>
                    <a:pt x="9102" y="42093"/>
                    <a:pt x="9102" y="26166"/>
                  </a:cubicBezTo>
                  <a:cubicBezTo>
                    <a:pt x="9102" y="22071"/>
                    <a:pt x="8828" y="17748"/>
                    <a:pt x="8518" y="13880"/>
                  </a:cubicBezTo>
                  <a:cubicBezTo>
                    <a:pt x="8793" y="12970"/>
                    <a:pt x="8999" y="12287"/>
                    <a:pt x="9308" y="12287"/>
                  </a:cubicBezTo>
                  <a:cubicBezTo>
                    <a:pt x="9617" y="12287"/>
                    <a:pt x="9927" y="13197"/>
                    <a:pt x="10236" y="13880"/>
                  </a:cubicBezTo>
                  <a:lnTo>
                    <a:pt x="10236" y="683"/>
                  </a:lnTo>
                  <a:cubicBezTo>
                    <a:pt x="9961" y="228"/>
                    <a:pt x="9652" y="1"/>
                    <a:pt x="9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1358400" y="-39825"/>
              <a:ext cx="223275" cy="2491425"/>
            </a:xfrm>
            <a:custGeom>
              <a:pathLst>
                <a:path extrusionOk="0" h="99657" w="8931">
                  <a:moveTo>
                    <a:pt x="0" y="0"/>
                  </a:moveTo>
                  <a:lnTo>
                    <a:pt x="0" y="99657"/>
                  </a:lnTo>
                  <a:lnTo>
                    <a:pt x="2851" y="99657"/>
                  </a:lnTo>
                  <a:lnTo>
                    <a:pt x="2851" y="49374"/>
                  </a:lnTo>
                  <a:cubicBezTo>
                    <a:pt x="3401" y="45506"/>
                    <a:pt x="4053" y="41410"/>
                    <a:pt x="4877" y="41410"/>
                  </a:cubicBezTo>
                  <a:cubicBezTo>
                    <a:pt x="6114" y="41410"/>
                    <a:pt x="6080" y="50511"/>
                    <a:pt x="6080" y="56427"/>
                  </a:cubicBezTo>
                  <a:lnTo>
                    <a:pt x="6080" y="99657"/>
                  </a:lnTo>
                  <a:lnTo>
                    <a:pt x="8930" y="99657"/>
                  </a:lnTo>
                  <a:lnTo>
                    <a:pt x="8930" y="48691"/>
                  </a:lnTo>
                  <a:cubicBezTo>
                    <a:pt x="8930" y="30944"/>
                    <a:pt x="7282" y="26166"/>
                    <a:pt x="6080" y="26166"/>
                  </a:cubicBezTo>
                  <a:cubicBezTo>
                    <a:pt x="4877" y="26166"/>
                    <a:pt x="3778" y="30261"/>
                    <a:pt x="2851" y="35267"/>
                  </a:cubicBezTo>
                  <a:lnTo>
                    <a:pt x="28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607400" y="204750"/>
              <a:ext cx="160600" cy="2286675"/>
            </a:xfrm>
            <a:custGeom>
              <a:pathLst>
                <a:path extrusionOk="0" h="91467" w="6424">
                  <a:moveTo>
                    <a:pt x="1340" y="1"/>
                  </a:moveTo>
                  <a:lnTo>
                    <a:pt x="1340" y="17976"/>
                  </a:lnTo>
                  <a:lnTo>
                    <a:pt x="1" y="17976"/>
                  </a:lnTo>
                  <a:lnTo>
                    <a:pt x="1" y="33675"/>
                  </a:lnTo>
                  <a:lnTo>
                    <a:pt x="1340" y="33675"/>
                  </a:lnTo>
                  <a:lnTo>
                    <a:pt x="1340" y="69169"/>
                  </a:lnTo>
                  <a:cubicBezTo>
                    <a:pt x="1340" y="84641"/>
                    <a:pt x="2783" y="91467"/>
                    <a:pt x="4569" y="91467"/>
                  </a:cubicBezTo>
                  <a:cubicBezTo>
                    <a:pt x="5187" y="91467"/>
                    <a:pt x="5805" y="90329"/>
                    <a:pt x="6423" y="89191"/>
                  </a:cubicBezTo>
                  <a:lnTo>
                    <a:pt x="6423" y="74630"/>
                  </a:lnTo>
                  <a:cubicBezTo>
                    <a:pt x="6080" y="76222"/>
                    <a:pt x="5771" y="77360"/>
                    <a:pt x="5290" y="77360"/>
                  </a:cubicBezTo>
                  <a:cubicBezTo>
                    <a:pt x="4363" y="77360"/>
                    <a:pt x="4191" y="73720"/>
                    <a:pt x="4191" y="70307"/>
                  </a:cubicBezTo>
                  <a:lnTo>
                    <a:pt x="4191" y="33675"/>
                  </a:lnTo>
                  <a:lnTo>
                    <a:pt x="6423" y="33675"/>
                  </a:lnTo>
                  <a:lnTo>
                    <a:pt x="6423" y="17976"/>
                  </a:lnTo>
                  <a:lnTo>
                    <a:pt x="4191" y="17976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777425" y="-39825"/>
              <a:ext cx="375250" cy="2491425"/>
            </a:xfrm>
            <a:custGeom>
              <a:pathLst>
                <a:path extrusionOk="0" h="99657" w="15010">
                  <a:moveTo>
                    <a:pt x="0" y="0"/>
                  </a:moveTo>
                  <a:lnTo>
                    <a:pt x="3160" y="99657"/>
                  </a:lnTo>
                  <a:lnTo>
                    <a:pt x="4706" y="99657"/>
                  </a:lnTo>
                  <a:lnTo>
                    <a:pt x="7419" y="17975"/>
                  </a:lnTo>
                  <a:lnTo>
                    <a:pt x="7454" y="17975"/>
                  </a:lnTo>
                  <a:lnTo>
                    <a:pt x="9995" y="99657"/>
                  </a:lnTo>
                  <a:lnTo>
                    <a:pt x="11575" y="99657"/>
                  </a:lnTo>
                  <a:lnTo>
                    <a:pt x="15010" y="0"/>
                  </a:lnTo>
                  <a:lnTo>
                    <a:pt x="13533" y="0"/>
                  </a:lnTo>
                  <a:lnTo>
                    <a:pt x="10854" y="80317"/>
                  </a:lnTo>
                  <a:lnTo>
                    <a:pt x="10819" y="80317"/>
                  </a:lnTo>
                  <a:lnTo>
                    <a:pt x="8243" y="0"/>
                  </a:lnTo>
                  <a:lnTo>
                    <a:pt x="6767" y="0"/>
                  </a:lnTo>
                  <a:lnTo>
                    <a:pt x="4053" y="80317"/>
                  </a:lnTo>
                  <a:lnTo>
                    <a:pt x="3985" y="80317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2136350" y="631375"/>
              <a:ext cx="213825" cy="1871425"/>
            </a:xfrm>
            <a:custGeom>
              <a:pathLst>
                <a:path extrusionOk="0" h="74857" w="8553">
                  <a:moveTo>
                    <a:pt x="4259" y="8419"/>
                  </a:moveTo>
                  <a:cubicBezTo>
                    <a:pt x="6595" y="8419"/>
                    <a:pt x="7041" y="25256"/>
                    <a:pt x="7041" y="37315"/>
                  </a:cubicBezTo>
                  <a:cubicBezTo>
                    <a:pt x="7041" y="49374"/>
                    <a:pt x="6595" y="66438"/>
                    <a:pt x="4259" y="66438"/>
                  </a:cubicBezTo>
                  <a:cubicBezTo>
                    <a:pt x="1958" y="66438"/>
                    <a:pt x="1511" y="49374"/>
                    <a:pt x="1511" y="37315"/>
                  </a:cubicBezTo>
                  <a:cubicBezTo>
                    <a:pt x="1511" y="25256"/>
                    <a:pt x="1958" y="8419"/>
                    <a:pt x="4259" y="8419"/>
                  </a:cubicBezTo>
                  <a:close/>
                  <a:moveTo>
                    <a:pt x="4259" y="0"/>
                  </a:moveTo>
                  <a:cubicBezTo>
                    <a:pt x="1889" y="0"/>
                    <a:pt x="0" y="10694"/>
                    <a:pt x="0" y="37315"/>
                  </a:cubicBezTo>
                  <a:cubicBezTo>
                    <a:pt x="0" y="63935"/>
                    <a:pt x="1889" y="74857"/>
                    <a:pt x="4259" y="74857"/>
                  </a:cubicBezTo>
                  <a:cubicBezTo>
                    <a:pt x="6663" y="74857"/>
                    <a:pt x="8552" y="63935"/>
                    <a:pt x="8552" y="37315"/>
                  </a:cubicBezTo>
                  <a:cubicBezTo>
                    <a:pt x="8552" y="10694"/>
                    <a:pt x="6663" y="0"/>
                    <a:pt x="4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2380200" y="654125"/>
              <a:ext cx="127100" cy="1797475"/>
            </a:xfrm>
            <a:custGeom>
              <a:pathLst>
                <a:path extrusionOk="0" h="71899" w="5084">
                  <a:moveTo>
                    <a:pt x="4500" y="1"/>
                  </a:moveTo>
                  <a:cubicBezTo>
                    <a:pt x="2920" y="1"/>
                    <a:pt x="2130" y="7736"/>
                    <a:pt x="1546" y="16382"/>
                  </a:cubicBezTo>
                  <a:lnTo>
                    <a:pt x="1512" y="16382"/>
                  </a:lnTo>
                  <a:lnTo>
                    <a:pt x="1512" y="1138"/>
                  </a:lnTo>
                  <a:lnTo>
                    <a:pt x="1" y="1138"/>
                  </a:lnTo>
                  <a:lnTo>
                    <a:pt x="1" y="71899"/>
                  </a:lnTo>
                  <a:lnTo>
                    <a:pt x="1512" y="71899"/>
                  </a:lnTo>
                  <a:lnTo>
                    <a:pt x="1512" y="31627"/>
                  </a:lnTo>
                  <a:cubicBezTo>
                    <a:pt x="2061" y="21996"/>
                    <a:pt x="2975" y="8942"/>
                    <a:pt x="4740" y="8942"/>
                  </a:cubicBezTo>
                  <a:cubicBezTo>
                    <a:pt x="4851" y="8942"/>
                    <a:pt x="4966" y="8994"/>
                    <a:pt x="5084" y="9102"/>
                  </a:cubicBezTo>
                  <a:lnTo>
                    <a:pt x="50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2538200" y="-39825"/>
              <a:ext cx="189775" cy="2491425"/>
            </a:xfrm>
            <a:custGeom>
              <a:pathLst>
                <a:path extrusionOk="0" h="99657" w="7591">
                  <a:moveTo>
                    <a:pt x="0" y="0"/>
                  </a:moveTo>
                  <a:lnTo>
                    <a:pt x="0" y="99657"/>
                  </a:lnTo>
                  <a:lnTo>
                    <a:pt x="1512" y="99657"/>
                  </a:lnTo>
                  <a:lnTo>
                    <a:pt x="1512" y="75312"/>
                  </a:lnTo>
                  <a:lnTo>
                    <a:pt x="3229" y="61205"/>
                  </a:lnTo>
                  <a:lnTo>
                    <a:pt x="5977" y="99657"/>
                  </a:lnTo>
                  <a:lnTo>
                    <a:pt x="7591" y="99657"/>
                  </a:lnTo>
                  <a:lnTo>
                    <a:pt x="4225" y="53014"/>
                  </a:lnTo>
                  <a:lnTo>
                    <a:pt x="7144" y="28896"/>
                  </a:lnTo>
                  <a:lnTo>
                    <a:pt x="5461" y="28896"/>
                  </a:lnTo>
                  <a:lnTo>
                    <a:pt x="1512" y="61660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2736550" y="631375"/>
              <a:ext cx="187200" cy="1871425"/>
            </a:xfrm>
            <a:custGeom>
              <a:pathLst>
                <a:path extrusionOk="0" h="74857" w="7488">
                  <a:moveTo>
                    <a:pt x="3710" y="0"/>
                  </a:moveTo>
                  <a:cubicBezTo>
                    <a:pt x="1958" y="0"/>
                    <a:pt x="447" y="7281"/>
                    <a:pt x="447" y="19568"/>
                  </a:cubicBezTo>
                  <a:cubicBezTo>
                    <a:pt x="447" y="45051"/>
                    <a:pt x="6080" y="36405"/>
                    <a:pt x="6080" y="54379"/>
                  </a:cubicBezTo>
                  <a:cubicBezTo>
                    <a:pt x="6080" y="62343"/>
                    <a:pt x="5084" y="66438"/>
                    <a:pt x="3985" y="66438"/>
                  </a:cubicBezTo>
                  <a:cubicBezTo>
                    <a:pt x="2714" y="66438"/>
                    <a:pt x="1786" y="62343"/>
                    <a:pt x="1203" y="55062"/>
                  </a:cubicBezTo>
                  <a:lnTo>
                    <a:pt x="0" y="60068"/>
                  </a:lnTo>
                  <a:cubicBezTo>
                    <a:pt x="859" y="69851"/>
                    <a:pt x="2267" y="74857"/>
                    <a:pt x="3985" y="74857"/>
                  </a:cubicBezTo>
                  <a:cubicBezTo>
                    <a:pt x="6011" y="74857"/>
                    <a:pt x="7488" y="66438"/>
                    <a:pt x="7488" y="52559"/>
                  </a:cubicBezTo>
                  <a:cubicBezTo>
                    <a:pt x="7488" y="28669"/>
                    <a:pt x="1855" y="36177"/>
                    <a:pt x="1855" y="18885"/>
                  </a:cubicBezTo>
                  <a:cubicBezTo>
                    <a:pt x="1855" y="11604"/>
                    <a:pt x="2782" y="8419"/>
                    <a:pt x="3778" y="8419"/>
                  </a:cubicBezTo>
                  <a:cubicBezTo>
                    <a:pt x="4912" y="8419"/>
                    <a:pt x="5633" y="11832"/>
                    <a:pt x="6217" y="17748"/>
                  </a:cubicBezTo>
                  <a:lnTo>
                    <a:pt x="7282" y="12287"/>
                  </a:lnTo>
                  <a:cubicBezTo>
                    <a:pt x="6458" y="4096"/>
                    <a:pt x="5221" y="0"/>
                    <a:pt x="37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9" name="Shape 69"/>
          <p:cNvCxnSpPr/>
          <p:nvPr/>
        </p:nvCxnSpPr>
        <p:spPr>
          <a:xfrm>
            <a:off x="1059300" y="2141325"/>
            <a:ext cx="7025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0" name="Shape 70"/>
          <p:cNvCxnSpPr/>
          <p:nvPr/>
        </p:nvCxnSpPr>
        <p:spPr>
          <a:xfrm>
            <a:off x="1059300" y="3515759"/>
            <a:ext cx="7025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1" name="Shape 71"/>
          <p:cNvSpPr txBox="1"/>
          <p:nvPr>
            <p:ph idx="1" type="body"/>
          </p:nvPr>
        </p:nvSpPr>
        <p:spPr>
          <a:xfrm>
            <a:off x="1966319" y="3597390"/>
            <a:ext cx="5211300" cy="1363200"/>
          </a:xfrm>
          <a:prstGeom prst="rect">
            <a:avLst/>
          </a:prstGeom>
        </p:spPr>
        <p:txBody>
          <a:bodyPr anchorCtr="0" anchor="t" bIns="76200" lIns="76200" rIns="76200" tIns="76200"/>
          <a:lstStyle>
            <a:lvl1pPr lvl="0" rtl="0" algn="ctr">
              <a:lnSpc>
                <a:spcPct val="115000"/>
              </a:lnSpc>
              <a:spcBef>
                <a:spcPts val="0"/>
              </a:spcBef>
              <a:defRPr i="1"/>
            </a:lvl1pPr>
            <a:lvl2pPr lvl="1" rtl="0" algn="ctr">
              <a:lnSpc>
                <a:spcPct val="115000"/>
              </a:lnSpc>
              <a:spcBef>
                <a:spcPts val="0"/>
              </a:spcBef>
              <a:defRPr i="1"/>
            </a:lvl2pPr>
            <a:lvl3pPr lvl="2" rtl="0" algn="ctr">
              <a:lnSpc>
                <a:spcPct val="115000"/>
              </a:lnSpc>
              <a:spcBef>
                <a:spcPts val="0"/>
              </a:spcBef>
              <a:defRPr i="1"/>
            </a:lvl3pPr>
            <a:lvl4pPr lvl="3" rtl="0" algn="ctr">
              <a:lnSpc>
                <a:spcPct val="115000"/>
              </a:lnSpc>
              <a:spcBef>
                <a:spcPts val="0"/>
              </a:spcBef>
              <a:defRPr i="1"/>
            </a:lvl4pPr>
            <a:lvl5pPr lvl="4" rtl="0" algn="ctr">
              <a:lnSpc>
                <a:spcPct val="115000"/>
              </a:lnSpc>
              <a:spcBef>
                <a:spcPts val="0"/>
              </a:spcBef>
              <a:defRPr i="1"/>
            </a:lvl5pPr>
            <a:lvl6pPr lvl="5" rtl="0" algn="ctr">
              <a:lnSpc>
                <a:spcPct val="115000"/>
              </a:lnSpc>
              <a:spcBef>
                <a:spcPts val="0"/>
              </a:spcBef>
              <a:defRPr i="1"/>
            </a:lvl6pPr>
            <a:lvl7pPr lvl="6" rtl="0" algn="ctr">
              <a:lnSpc>
                <a:spcPct val="115000"/>
              </a:lnSpc>
              <a:spcBef>
                <a:spcPts val="0"/>
              </a:spcBef>
              <a:defRPr i="1"/>
            </a:lvl7pPr>
            <a:lvl8pPr lvl="7" rtl="0" algn="ctr">
              <a:lnSpc>
                <a:spcPct val="115000"/>
              </a:lnSpc>
              <a:spcBef>
                <a:spcPts val="0"/>
              </a:spcBef>
              <a:defRPr i="1"/>
            </a:lvl8pPr>
            <a:lvl9pPr lvl="8" rtl="0" algn="ctr">
              <a:lnSpc>
                <a:spcPct val="115000"/>
              </a:lnSpc>
              <a:spcBef>
                <a:spcPts val="0"/>
              </a:spcBef>
              <a:defRPr i="1"/>
            </a:lvl9pPr>
          </a:lstStyle>
          <a:p/>
        </p:txBody>
      </p:sp>
      <p:sp>
        <p:nvSpPr>
          <p:cNvPr id="72" name="Shape 72"/>
          <p:cNvSpPr/>
          <p:nvPr/>
        </p:nvSpPr>
        <p:spPr>
          <a:xfrm>
            <a:off x="2812680" y="1351710"/>
            <a:ext cx="3567600" cy="482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 i="1" sz="1800">
              <a:solidFill>
                <a:srgbClr val="FFFFFF"/>
              </a:solidFill>
            </a:endParaRPr>
          </a:p>
        </p:txBody>
      </p:sp>
      <p:sp>
        <p:nvSpPr>
          <p:cNvPr id="73" name="Shape 73"/>
          <p:cNvSpPr txBox="1"/>
          <p:nvPr>
            <p:ph idx="2" type="subTitle"/>
          </p:nvPr>
        </p:nvSpPr>
        <p:spPr>
          <a:xfrm>
            <a:off x="2301300" y="1351703"/>
            <a:ext cx="4590300" cy="482699"/>
          </a:xfrm>
          <a:prstGeom prst="rect">
            <a:avLst/>
          </a:prstGeom>
        </p:spPr>
        <p:txBody>
          <a:bodyPr anchorCtr="0" anchor="ctr" bIns="76200" lIns="76200" rIns="76200" tIns="76200"/>
          <a:lstStyle>
            <a:lvl1pPr lvl="0" rtl="0" algn="ctr">
              <a:spcBef>
                <a:spcPts val="0"/>
              </a:spcBef>
              <a:buNone/>
              <a:defRPr b="1" i="1"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05987"/>
            <a:ext cx="8229600" cy="460500"/>
          </a:xfrm>
          <a:prstGeom prst="rect">
            <a:avLst/>
          </a:prstGeom>
        </p:spPr>
        <p:txBody>
          <a:bodyPr anchorCtr="0" anchor="t" bIns="76200" lIns="76200" rIns="76200" tIns="7620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830632"/>
            <a:ext cx="8229600" cy="3725700"/>
          </a:xfrm>
          <a:prstGeom prst="rect">
            <a:avLst/>
          </a:prstGeom>
        </p:spPr>
        <p:txBody>
          <a:bodyPr anchorCtr="0" anchor="t" bIns="76200" lIns="76200" rIns="76200" tIns="76200"/>
          <a:lstStyle>
            <a:lvl1pPr lvl="0" rtl="0">
              <a:lnSpc>
                <a:spcPct val="115000"/>
              </a:lnSpc>
              <a:spcBef>
                <a:spcPts val="0"/>
              </a:spcBef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  <p:cxnSp>
        <p:nvCxnSpPr>
          <p:cNvPr id="77" name="Shape 77"/>
          <p:cNvCxnSpPr/>
          <p:nvPr/>
        </p:nvCxnSpPr>
        <p:spPr>
          <a:xfrm>
            <a:off x="423359" y="766890"/>
            <a:ext cx="8297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de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205987"/>
            <a:ext cx="8229600" cy="460500"/>
          </a:xfrm>
          <a:prstGeom prst="rect">
            <a:avLst/>
          </a:prstGeom>
        </p:spPr>
        <p:txBody>
          <a:bodyPr anchorCtr="0" anchor="t" bIns="76200" lIns="76200" rIns="76200" tIns="7620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663320" y="830632"/>
            <a:ext cx="4023300" cy="3725700"/>
          </a:xfrm>
          <a:prstGeom prst="rect">
            <a:avLst/>
          </a:prstGeom>
        </p:spPr>
        <p:txBody>
          <a:bodyPr anchorCtr="0" anchor="t" bIns="76200" lIns="76200" rIns="76200" tIns="762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cxnSp>
        <p:nvCxnSpPr>
          <p:cNvPr id="81" name="Shape 81"/>
          <p:cNvCxnSpPr/>
          <p:nvPr/>
        </p:nvCxnSpPr>
        <p:spPr>
          <a:xfrm>
            <a:off x="423359" y="766890"/>
            <a:ext cx="8297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hecklis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205987"/>
            <a:ext cx="8229600" cy="460500"/>
          </a:xfrm>
          <a:prstGeom prst="rect">
            <a:avLst/>
          </a:prstGeom>
        </p:spPr>
        <p:txBody>
          <a:bodyPr anchorCtr="0" anchor="t" bIns="76200" lIns="76200" rIns="76200" tIns="7620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830632"/>
            <a:ext cx="8229600" cy="3725700"/>
          </a:xfrm>
          <a:prstGeom prst="rect">
            <a:avLst/>
          </a:prstGeom>
        </p:spPr>
        <p:txBody>
          <a:bodyPr anchorCtr="0" anchor="t" bIns="76200" lIns="76200" rIns="76200" tIns="76200"/>
          <a:lstStyle>
            <a:lvl1pPr lvl="0" rtl="0">
              <a:spcBef>
                <a:spcPts val="0"/>
              </a:spcBef>
              <a:buChar char="❏"/>
              <a:defRPr/>
            </a:lvl1pPr>
            <a:lvl2pPr lvl="1" rtl="0">
              <a:spcBef>
                <a:spcPts val="0"/>
              </a:spcBef>
              <a:buChar char="❏"/>
              <a:defRPr/>
            </a:lvl2pPr>
            <a:lvl3pPr lvl="2" rtl="0">
              <a:spcBef>
                <a:spcPts val="0"/>
              </a:spcBef>
              <a:buChar char="❏"/>
              <a:defRPr/>
            </a:lvl3pPr>
            <a:lvl4pPr lvl="3" rtl="0">
              <a:spcBef>
                <a:spcPts val="0"/>
              </a:spcBef>
              <a:buChar char="❏"/>
              <a:defRPr/>
            </a:lvl4pPr>
            <a:lvl5pPr lvl="4" rtl="0">
              <a:spcBef>
                <a:spcPts val="0"/>
              </a:spcBef>
              <a:buChar char="❏"/>
              <a:defRPr/>
            </a:lvl5pPr>
            <a:lvl6pPr lvl="5" rtl="0">
              <a:spcBef>
                <a:spcPts val="0"/>
              </a:spcBef>
              <a:buChar char="❏"/>
              <a:defRPr/>
            </a:lvl6pPr>
            <a:lvl7pPr lvl="6" rtl="0">
              <a:spcBef>
                <a:spcPts val="0"/>
              </a:spcBef>
              <a:buChar char="❏"/>
              <a:defRPr/>
            </a:lvl7pPr>
            <a:lvl8pPr lvl="7" rtl="0">
              <a:spcBef>
                <a:spcPts val="0"/>
              </a:spcBef>
              <a:buChar char="❏"/>
              <a:defRPr/>
            </a:lvl8pPr>
            <a:lvl9pPr lvl="8" rtl="0">
              <a:spcBef>
                <a:spcPts val="0"/>
              </a:spcBef>
              <a:buChar char="❏"/>
              <a:defRPr/>
            </a:lvl9pPr>
          </a:lstStyle>
          <a:p/>
        </p:txBody>
      </p:sp>
      <p:cxnSp>
        <p:nvCxnSpPr>
          <p:cNvPr id="85" name="Shape 85"/>
          <p:cNvCxnSpPr/>
          <p:nvPr/>
        </p:nvCxnSpPr>
        <p:spPr>
          <a:xfrm>
            <a:off x="423359" y="766890"/>
            <a:ext cx="8297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l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57200" y="2397927"/>
            <a:ext cx="8229600" cy="1661999"/>
          </a:xfrm>
          <a:prstGeom prst="rect">
            <a:avLst/>
          </a:prstGeom>
        </p:spPr>
        <p:txBody>
          <a:bodyPr anchorCtr="0" anchor="b" bIns="76200" lIns="76200" rIns="76200" tIns="76200"/>
          <a:lstStyle>
            <a:lvl1pPr lvl="0" rtl="0">
              <a:spcBef>
                <a:spcPts val="0"/>
              </a:spcBef>
              <a:buNone/>
              <a:defRPr sz="5200"/>
            </a:lvl1pPr>
            <a:lvl2pPr lvl="1" rtl="0">
              <a:spcBef>
                <a:spcPts val="0"/>
              </a:spcBef>
              <a:buNone/>
              <a:defRPr sz="6000"/>
            </a:lvl2pPr>
            <a:lvl3pPr lvl="2" rtl="0">
              <a:spcBef>
                <a:spcPts val="0"/>
              </a:spcBef>
              <a:buNone/>
              <a:defRPr sz="6000"/>
            </a:lvl3pPr>
            <a:lvl4pPr lvl="3" rtl="0">
              <a:spcBef>
                <a:spcPts val="0"/>
              </a:spcBef>
              <a:buNone/>
              <a:defRPr sz="6000"/>
            </a:lvl4pPr>
            <a:lvl5pPr lvl="4" rtl="0">
              <a:spcBef>
                <a:spcPts val="0"/>
              </a:spcBef>
              <a:buNone/>
              <a:defRPr sz="6000"/>
            </a:lvl5pPr>
            <a:lvl6pPr lvl="5" rtl="0">
              <a:spcBef>
                <a:spcPts val="0"/>
              </a:spcBef>
              <a:buNone/>
              <a:defRPr sz="6000"/>
            </a:lvl6pPr>
            <a:lvl7pPr lvl="6" rtl="0">
              <a:spcBef>
                <a:spcPts val="0"/>
              </a:spcBef>
              <a:buNone/>
              <a:defRPr sz="6000"/>
            </a:lvl7pPr>
            <a:lvl8pPr lvl="7" rtl="0">
              <a:spcBef>
                <a:spcPts val="0"/>
              </a:spcBef>
              <a:buNone/>
              <a:defRPr sz="6000"/>
            </a:lvl8pPr>
            <a:lvl9pPr lvl="8" rtl="0">
              <a:spcBef>
                <a:spcPts val="0"/>
              </a:spcBef>
              <a:buNone/>
              <a:defRPr sz="6000"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57200" y="4122472"/>
            <a:ext cx="8229600" cy="863400"/>
          </a:xfrm>
          <a:prstGeom prst="rect">
            <a:avLst/>
          </a:prstGeom>
        </p:spPr>
        <p:txBody>
          <a:bodyPr anchorCtr="0" anchor="t" bIns="76200" lIns="76200" rIns="76200" tIns="76200"/>
          <a:lstStyle>
            <a:lvl1pPr lvl="0" rtl="0">
              <a:lnSpc>
                <a:spcPct val="115000"/>
              </a:lnSpc>
              <a:spcBef>
                <a:spcPts val="0"/>
              </a:spcBef>
              <a:defRPr i="1"/>
            </a:lvl1pPr>
            <a:lvl2pPr lvl="1" rtl="0">
              <a:lnSpc>
                <a:spcPct val="115000"/>
              </a:lnSpc>
              <a:spcBef>
                <a:spcPts val="0"/>
              </a:spcBef>
              <a:defRPr i="1"/>
            </a:lvl2pPr>
            <a:lvl3pPr lvl="2" rtl="0">
              <a:lnSpc>
                <a:spcPct val="115000"/>
              </a:lnSpc>
              <a:spcBef>
                <a:spcPts val="0"/>
              </a:spcBef>
              <a:defRPr i="1"/>
            </a:lvl3pPr>
            <a:lvl4pPr lvl="3" rtl="0">
              <a:lnSpc>
                <a:spcPct val="115000"/>
              </a:lnSpc>
              <a:spcBef>
                <a:spcPts val="0"/>
              </a:spcBef>
              <a:defRPr i="1"/>
            </a:lvl4pPr>
            <a:lvl5pPr lvl="4" rtl="0">
              <a:lnSpc>
                <a:spcPct val="115000"/>
              </a:lnSpc>
              <a:spcBef>
                <a:spcPts val="0"/>
              </a:spcBef>
              <a:defRPr i="1"/>
            </a:lvl5pPr>
            <a:lvl6pPr lvl="5" rtl="0">
              <a:lnSpc>
                <a:spcPct val="115000"/>
              </a:lnSpc>
              <a:spcBef>
                <a:spcPts val="0"/>
              </a:spcBef>
              <a:defRPr i="1"/>
            </a:lvl6pPr>
            <a:lvl7pPr lvl="6" rtl="0">
              <a:lnSpc>
                <a:spcPct val="115000"/>
              </a:lnSpc>
              <a:spcBef>
                <a:spcPts val="0"/>
              </a:spcBef>
              <a:defRPr i="1"/>
            </a:lvl7pPr>
            <a:lvl8pPr lvl="7" rtl="0">
              <a:lnSpc>
                <a:spcPct val="115000"/>
              </a:lnSpc>
              <a:spcBef>
                <a:spcPts val="0"/>
              </a:spcBef>
              <a:defRPr i="1"/>
            </a:lvl8pPr>
            <a:lvl9pPr lvl="8" rtl="0">
              <a:lnSpc>
                <a:spcPct val="115000"/>
              </a:lnSpc>
              <a:spcBef>
                <a:spcPts val="0"/>
              </a:spcBef>
              <a:defRPr i="1"/>
            </a:lvl9pPr>
          </a:lstStyle>
          <a:p/>
        </p:txBody>
      </p:sp>
      <p:cxnSp>
        <p:nvCxnSpPr>
          <p:cNvPr id="89" name="Shape 89"/>
          <p:cNvCxnSpPr/>
          <p:nvPr/>
        </p:nvCxnSpPr>
        <p:spPr>
          <a:xfrm>
            <a:off x="423359" y="4058730"/>
            <a:ext cx="8297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grpSp>
        <p:nvGrpSpPr>
          <p:cNvPr id="90" name="Shape 90"/>
          <p:cNvGrpSpPr/>
          <p:nvPr/>
        </p:nvGrpSpPr>
        <p:grpSpPr>
          <a:xfrm>
            <a:off x="457185" y="318173"/>
            <a:ext cx="2585804" cy="308509"/>
            <a:chOff x="0" y="-39825"/>
            <a:chExt cx="3020800" cy="3094375"/>
          </a:xfrm>
        </p:grpSpPr>
        <p:sp>
          <p:nvSpPr>
            <p:cNvPr id="91" name="Shape 91"/>
            <p:cNvSpPr/>
            <p:nvPr/>
          </p:nvSpPr>
          <p:spPr>
            <a:xfrm>
              <a:off x="2935750" y="654125"/>
              <a:ext cx="85050" cy="563150"/>
            </a:xfrm>
            <a:custGeom>
              <a:pathLst>
                <a:path extrusionOk="0" h="22526" w="3402">
                  <a:moveTo>
                    <a:pt x="1821" y="7054"/>
                  </a:moveTo>
                  <a:cubicBezTo>
                    <a:pt x="1993" y="7054"/>
                    <a:pt x="2268" y="7054"/>
                    <a:pt x="2268" y="8647"/>
                  </a:cubicBezTo>
                  <a:cubicBezTo>
                    <a:pt x="2268" y="10239"/>
                    <a:pt x="2096" y="10467"/>
                    <a:pt x="1890" y="10467"/>
                  </a:cubicBezTo>
                  <a:lnTo>
                    <a:pt x="1409" y="10467"/>
                  </a:lnTo>
                  <a:lnTo>
                    <a:pt x="1409" y="7054"/>
                  </a:lnTo>
                  <a:close/>
                  <a:moveTo>
                    <a:pt x="997" y="5234"/>
                  </a:moveTo>
                  <a:lnTo>
                    <a:pt x="997" y="17520"/>
                  </a:lnTo>
                  <a:lnTo>
                    <a:pt x="1409" y="17520"/>
                  </a:lnTo>
                  <a:lnTo>
                    <a:pt x="1409" y="12287"/>
                  </a:lnTo>
                  <a:lnTo>
                    <a:pt x="1684" y="12287"/>
                  </a:lnTo>
                  <a:lnTo>
                    <a:pt x="2096" y="17520"/>
                  </a:lnTo>
                  <a:lnTo>
                    <a:pt x="2542" y="17520"/>
                  </a:lnTo>
                  <a:lnTo>
                    <a:pt x="2096" y="12287"/>
                  </a:lnTo>
                  <a:cubicBezTo>
                    <a:pt x="2439" y="12059"/>
                    <a:pt x="2611" y="11149"/>
                    <a:pt x="2611" y="9102"/>
                  </a:cubicBezTo>
                  <a:cubicBezTo>
                    <a:pt x="2611" y="6144"/>
                    <a:pt x="2371" y="5234"/>
                    <a:pt x="1890" y="5234"/>
                  </a:cubicBezTo>
                  <a:close/>
                  <a:moveTo>
                    <a:pt x="1718" y="2731"/>
                  </a:moveTo>
                  <a:cubicBezTo>
                    <a:pt x="2439" y="2731"/>
                    <a:pt x="2955" y="6371"/>
                    <a:pt x="2955" y="11377"/>
                  </a:cubicBezTo>
                  <a:cubicBezTo>
                    <a:pt x="2955" y="16382"/>
                    <a:pt x="2439" y="19795"/>
                    <a:pt x="1718" y="19795"/>
                  </a:cubicBezTo>
                  <a:cubicBezTo>
                    <a:pt x="962" y="19795"/>
                    <a:pt x="447" y="16382"/>
                    <a:pt x="447" y="11377"/>
                  </a:cubicBezTo>
                  <a:cubicBezTo>
                    <a:pt x="447" y="6371"/>
                    <a:pt x="962" y="2731"/>
                    <a:pt x="1718" y="2731"/>
                  </a:cubicBezTo>
                  <a:close/>
                  <a:moveTo>
                    <a:pt x="1718" y="1"/>
                  </a:moveTo>
                  <a:cubicBezTo>
                    <a:pt x="756" y="1"/>
                    <a:pt x="1" y="5006"/>
                    <a:pt x="1" y="11377"/>
                  </a:cubicBezTo>
                  <a:cubicBezTo>
                    <a:pt x="1" y="17520"/>
                    <a:pt x="756" y="22526"/>
                    <a:pt x="1718" y="22526"/>
                  </a:cubicBezTo>
                  <a:cubicBezTo>
                    <a:pt x="2645" y="22526"/>
                    <a:pt x="3401" y="17520"/>
                    <a:pt x="3401" y="11377"/>
                  </a:cubicBezTo>
                  <a:cubicBezTo>
                    <a:pt x="3401" y="5006"/>
                    <a:pt x="2645" y="1"/>
                    <a:pt x="1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0" y="-39825"/>
              <a:ext cx="270500" cy="2491425"/>
            </a:xfrm>
            <a:custGeom>
              <a:pathLst>
                <a:path extrusionOk="0" h="99657" w="10820">
                  <a:moveTo>
                    <a:pt x="0" y="0"/>
                  </a:moveTo>
                  <a:lnTo>
                    <a:pt x="0" y="16610"/>
                  </a:lnTo>
                  <a:lnTo>
                    <a:pt x="3881" y="16610"/>
                  </a:lnTo>
                  <a:lnTo>
                    <a:pt x="3881" y="99657"/>
                  </a:lnTo>
                  <a:lnTo>
                    <a:pt x="6904" y="99657"/>
                  </a:lnTo>
                  <a:lnTo>
                    <a:pt x="6904" y="16610"/>
                  </a:lnTo>
                  <a:lnTo>
                    <a:pt x="10819" y="16610"/>
                  </a:lnTo>
                  <a:lnTo>
                    <a:pt x="108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299650" y="-39825"/>
              <a:ext cx="223300" cy="2491425"/>
            </a:xfrm>
            <a:custGeom>
              <a:pathLst>
                <a:path extrusionOk="0" h="99657" w="8932">
                  <a:moveTo>
                    <a:pt x="1" y="0"/>
                  </a:moveTo>
                  <a:lnTo>
                    <a:pt x="1" y="99657"/>
                  </a:lnTo>
                  <a:lnTo>
                    <a:pt x="2852" y="99657"/>
                  </a:lnTo>
                  <a:lnTo>
                    <a:pt x="2852" y="49374"/>
                  </a:lnTo>
                  <a:cubicBezTo>
                    <a:pt x="3401" y="45506"/>
                    <a:pt x="4054" y="41410"/>
                    <a:pt x="4912" y="41410"/>
                  </a:cubicBezTo>
                  <a:cubicBezTo>
                    <a:pt x="6149" y="41410"/>
                    <a:pt x="6080" y="50511"/>
                    <a:pt x="6080" y="56427"/>
                  </a:cubicBezTo>
                  <a:lnTo>
                    <a:pt x="6080" y="99657"/>
                  </a:lnTo>
                  <a:lnTo>
                    <a:pt x="8931" y="99657"/>
                  </a:lnTo>
                  <a:lnTo>
                    <a:pt x="8931" y="48691"/>
                  </a:lnTo>
                  <a:cubicBezTo>
                    <a:pt x="8931" y="30944"/>
                    <a:pt x="7282" y="26166"/>
                    <a:pt x="6080" y="26166"/>
                  </a:cubicBezTo>
                  <a:cubicBezTo>
                    <a:pt x="4912" y="26166"/>
                    <a:pt x="3779" y="30261"/>
                    <a:pt x="2852" y="35267"/>
                  </a:cubicBezTo>
                  <a:lnTo>
                    <a:pt x="28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552975" y="614300"/>
              <a:ext cx="237875" cy="1877125"/>
            </a:xfrm>
            <a:custGeom>
              <a:pathLst>
                <a:path extrusionOk="0" h="75085" w="9515">
                  <a:moveTo>
                    <a:pt x="4774" y="14108"/>
                  </a:moveTo>
                  <a:cubicBezTo>
                    <a:pt x="6320" y="14108"/>
                    <a:pt x="6595" y="28442"/>
                    <a:pt x="6595" y="37543"/>
                  </a:cubicBezTo>
                  <a:cubicBezTo>
                    <a:pt x="6595" y="46416"/>
                    <a:pt x="6320" y="60978"/>
                    <a:pt x="4774" y="60978"/>
                  </a:cubicBezTo>
                  <a:cubicBezTo>
                    <a:pt x="3229" y="60978"/>
                    <a:pt x="2954" y="46416"/>
                    <a:pt x="2954" y="37543"/>
                  </a:cubicBezTo>
                  <a:cubicBezTo>
                    <a:pt x="2954" y="28442"/>
                    <a:pt x="3229" y="14108"/>
                    <a:pt x="4774" y="14108"/>
                  </a:cubicBezTo>
                  <a:close/>
                  <a:moveTo>
                    <a:pt x="4774" y="1"/>
                  </a:moveTo>
                  <a:cubicBezTo>
                    <a:pt x="1580" y="1"/>
                    <a:pt x="0" y="18431"/>
                    <a:pt x="0" y="37543"/>
                  </a:cubicBezTo>
                  <a:cubicBezTo>
                    <a:pt x="0" y="56655"/>
                    <a:pt x="1614" y="75085"/>
                    <a:pt x="4774" y="75085"/>
                  </a:cubicBezTo>
                  <a:cubicBezTo>
                    <a:pt x="7934" y="75085"/>
                    <a:pt x="9514" y="56655"/>
                    <a:pt x="9514" y="37543"/>
                  </a:cubicBezTo>
                  <a:cubicBezTo>
                    <a:pt x="9514" y="18431"/>
                    <a:pt x="7934" y="1"/>
                    <a:pt x="4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822575" y="654125"/>
              <a:ext cx="224150" cy="1837300"/>
            </a:xfrm>
            <a:custGeom>
              <a:pathLst>
                <a:path extrusionOk="0" h="73492" w="8966">
                  <a:moveTo>
                    <a:pt x="1" y="1"/>
                  </a:moveTo>
                  <a:lnTo>
                    <a:pt x="1" y="50967"/>
                  </a:lnTo>
                  <a:cubicBezTo>
                    <a:pt x="1" y="68714"/>
                    <a:pt x="1684" y="73492"/>
                    <a:pt x="2852" y="73492"/>
                  </a:cubicBezTo>
                  <a:cubicBezTo>
                    <a:pt x="4054" y="73492"/>
                    <a:pt x="5187" y="69396"/>
                    <a:pt x="6080" y="64391"/>
                  </a:cubicBezTo>
                  <a:lnTo>
                    <a:pt x="6080" y="71899"/>
                  </a:lnTo>
                  <a:lnTo>
                    <a:pt x="8965" y="71899"/>
                  </a:lnTo>
                  <a:lnTo>
                    <a:pt x="8965" y="1"/>
                  </a:lnTo>
                  <a:lnTo>
                    <a:pt x="6080" y="1"/>
                  </a:lnTo>
                  <a:lnTo>
                    <a:pt x="6080" y="50284"/>
                  </a:lnTo>
                  <a:cubicBezTo>
                    <a:pt x="5565" y="54152"/>
                    <a:pt x="4878" y="58247"/>
                    <a:pt x="4054" y="58247"/>
                  </a:cubicBezTo>
                  <a:cubicBezTo>
                    <a:pt x="2817" y="58247"/>
                    <a:pt x="2886" y="49146"/>
                    <a:pt x="2886" y="43231"/>
                  </a:cubicBezTo>
                  <a:lnTo>
                    <a:pt x="28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071600" y="591550"/>
              <a:ext cx="260200" cy="2463000"/>
            </a:xfrm>
            <a:custGeom>
              <a:pathLst>
                <a:path extrusionOk="0" h="98520" w="10408">
                  <a:moveTo>
                    <a:pt x="4740" y="13197"/>
                  </a:moveTo>
                  <a:cubicBezTo>
                    <a:pt x="5839" y="13197"/>
                    <a:pt x="6320" y="18885"/>
                    <a:pt x="6320" y="25256"/>
                  </a:cubicBezTo>
                  <a:cubicBezTo>
                    <a:pt x="6320" y="32082"/>
                    <a:pt x="5942" y="38680"/>
                    <a:pt x="4740" y="38680"/>
                  </a:cubicBezTo>
                  <a:cubicBezTo>
                    <a:pt x="3641" y="38680"/>
                    <a:pt x="3195" y="33220"/>
                    <a:pt x="3195" y="26849"/>
                  </a:cubicBezTo>
                  <a:cubicBezTo>
                    <a:pt x="3195" y="20023"/>
                    <a:pt x="3538" y="13197"/>
                    <a:pt x="4740" y="13197"/>
                  </a:cubicBezTo>
                  <a:close/>
                  <a:moveTo>
                    <a:pt x="2783" y="74630"/>
                  </a:moveTo>
                  <a:lnTo>
                    <a:pt x="5942" y="75995"/>
                  </a:lnTo>
                  <a:cubicBezTo>
                    <a:pt x="7660" y="76677"/>
                    <a:pt x="8038" y="76222"/>
                    <a:pt x="8038" y="79863"/>
                  </a:cubicBezTo>
                  <a:cubicBezTo>
                    <a:pt x="8038" y="85778"/>
                    <a:pt x="5530" y="86006"/>
                    <a:pt x="5049" y="86006"/>
                  </a:cubicBezTo>
                  <a:cubicBezTo>
                    <a:pt x="4362" y="86006"/>
                    <a:pt x="2336" y="85778"/>
                    <a:pt x="2336" y="78953"/>
                  </a:cubicBezTo>
                  <a:cubicBezTo>
                    <a:pt x="2336" y="76677"/>
                    <a:pt x="2508" y="75767"/>
                    <a:pt x="2783" y="74630"/>
                  </a:cubicBezTo>
                  <a:close/>
                  <a:moveTo>
                    <a:pt x="9377" y="1"/>
                  </a:moveTo>
                  <a:cubicBezTo>
                    <a:pt x="8518" y="1"/>
                    <a:pt x="8003" y="2276"/>
                    <a:pt x="7419" y="5916"/>
                  </a:cubicBezTo>
                  <a:cubicBezTo>
                    <a:pt x="6629" y="2731"/>
                    <a:pt x="5702" y="911"/>
                    <a:pt x="4740" y="911"/>
                  </a:cubicBezTo>
                  <a:cubicBezTo>
                    <a:pt x="2405" y="911"/>
                    <a:pt x="378" y="10239"/>
                    <a:pt x="378" y="26166"/>
                  </a:cubicBezTo>
                  <a:cubicBezTo>
                    <a:pt x="378" y="34357"/>
                    <a:pt x="928" y="40728"/>
                    <a:pt x="1718" y="45961"/>
                  </a:cubicBezTo>
                  <a:cubicBezTo>
                    <a:pt x="893" y="49602"/>
                    <a:pt x="310" y="53242"/>
                    <a:pt x="310" y="60295"/>
                  </a:cubicBezTo>
                  <a:cubicBezTo>
                    <a:pt x="310" y="64391"/>
                    <a:pt x="687" y="67121"/>
                    <a:pt x="1168" y="69396"/>
                  </a:cubicBezTo>
                  <a:cubicBezTo>
                    <a:pt x="516" y="71899"/>
                    <a:pt x="0" y="74857"/>
                    <a:pt x="0" y="80318"/>
                  </a:cubicBezTo>
                  <a:cubicBezTo>
                    <a:pt x="0" y="89646"/>
                    <a:pt x="1271" y="98520"/>
                    <a:pt x="5015" y="98520"/>
                  </a:cubicBezTo>
                  <a:cubicBezTo>
                    <a:pt x="9308" y="98520"/>
                    <a:pt x="10407" y="87143"/>
                    <a:pt x="10407" y="76450"/>
                  </a:cubicBezTo>
                  <a:cubicBezTo>
                    <a:pt x="10407" y="59467"/>
                    <a:pt x="7682" y="58643"/>
                    <a:pt x="5512" y="58643"/>
                  </a:cubicBezTo>
                  <a:cubicBezTo>
                    <a:pt x="5279" y="58643"/>
                    <a:pt x="5052" y="58652"/>
                    <a:pt x="4836" y="58652"/>
                  </a:cubicBezTo>
                  <a:cubicBezTo>
                    <a:pt x="3721" y="58652"/>
                    <a:pt x="2886" y="58399"/>
                    <a:pt x="2886" y="55290"/>
                  </a:cubicBezTo>
                  <a:cubicBezTo>
                    <a:pt x="2886" y="51877"/>
                    <a:pt x="3366" y="50739"/>
                    <a:pt x="3676" y="50739"/>
                  </a:cubicBezTo>
                  <a:lnTo>
                    <a:pt x="4740" y="51194"/>
                  </a:lnTo>
                  <a:cubicBezTo>
                    <a:pt x="7110" y="51194"/>
                    <a:pt x="9102" y="42093"/>
                    <a:pt x="9102" y="26166"/>
                  </a:cubicBezTo>
                  <a:cubicBezTo>
                    <a:pt x="9102" y="22071"/>
                    <a:pt x="8828" y="17748"/>
                    <a:pt x="8518" y="13880"/>
                  </a:cubicBezTo>
                  <a:cubicBezTo>
                    <a:pt x="8793" y="12970"/>
                    <a:pt x="8999" y="12287"/>
                    <a:pt x="9308" y="12287"/>
                  </a:cubicBezTo>
                  <a:cubicBezTo>
                    <a:pt x="9617" y="12287"/>
                    <a:pt x="9927" y="13197"/>
                    <a:pt x="10236" y="13880"/>
                  </a:cubicBezTo>
                  <a:lnTo>
                    <a:pt x="10236" y="683"/>
                  </a:lnTo>
                  <a:cubicBezTo>
                    <a:pt x="9961" y="228"/>
                    <a:pt x="9652" y="1"/>
                    <a:pt x="9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358400" y="-39825"/>
              <a:ext cx="223275" cy="2491425"/>
            </a:xfrm>
            <a:custGeom>
              <a:pathLst>
                <a:path extrusionOk="0" h="99657" w="8931">
                  <a:moveTo>
                    <a:pt x="0" y="0"/>
                  </a:moveTo>
                  <a:lnTo>
                    <a:pt x="0" y="99657"/>
                  </a:lnTo>
                  <a:lnTo>
                    <a:pt x="2851" y="99657"/>
                  </a:lnTo>
                  <a:lnTo>
                    <a:pt x="2851" y="49374"/>
                  </a:lnTo>
                  <a:cubicBezTo>
                    <a:pt x="3401" y="45506"/>
                    <a:pt x="4053" y="41410"/>
                    <a:pt x="4877" y="41410"/>
                  </a:cubicBezTo>
                  <a:cubicBezTo>
                    <a:pt x="6114" y="41410"/>
                    <a:pt x="6080" y="50511"/>
                    <a:pt x="6080" y="56427"/>
                  </a:cubicBezTo>
                  <a:lnTo>
                    <a:pt x="6080" y="99657"/>
                  </a:lnTo>
                  <a:lnTo>
                    <a:pt x="8930" y="99657"/>
                  </a:lnTo>
                  <a:lnTo>
                    <a:pt x="8930" y="48691"/>
                  </a:lnTo>
                  <a:cubicBezTo>
                    <a:pt x="8930" y="30944"/>
                    <a:pt x="7282" y="26166"/>
                    <a:pt x="6080" y="26166"/>
                  </a:cubicBezTo>
                  <a:cubicBezTo>
                    <a:pt x="4877" y="26166"/>
                    <a:pt x="3778" y="30261"/>
                    <a:pt x="2851" y="35267"/>
                  </a:cubicBezTo>
                  <a:lnTo>
                    <a:pt x="28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607400" y="204750"/>
              <a:ext cx="160600" cy="2286675"/>
            </a:xfrm>
            <a:custGeom>
              <a:pathLst>
                <a:path extrusionOk="0" h="91467" w="6424">
                  <a:moveTo>
                    <a:pt x="1340" y="1"/>
                  </a:moveTo>
                  <a:lnTo>
                    <a:pt x="1340" y="17976"/>
                  </a:lnTo>
                  <a:lnTo>
                    <a:pt x="1" y="17976"/>
                  </a:lnTo>
                  <a:lnTo>
                    <a:pt x="1" y="33675"/>
                  </a:lnTo>
                  <a:lnTo>
                    <a:pt x="1340" y="33675"/>
                  </a:lnTo>
                  <a:lnTo>
                    <a:pt x="1340" y="69169"/>
                  </a:lnTo>
                  <a:cubicBezTo>
                    <a:pt x="1340" y="84641"/>
                    <a:pt x="2783" y="91467"/>
                    <a:pt x="4569" y="91467"/>
                  </a:cubicBezTo>
                  <a:cubicBezTo>
                    <a:pt x="5187" y="91467"/>
                    <a:pt x="5805" y="90329"/>
                    <a:pt x="6423" y="89191"/>
                  </a:cubicBezTo>
                  <a:lnTo>
                    <a:pt x="6423" y="74630"/>
                  </a:lnTo>
                  <a:cubicBezTo>
                    <a:pt x="6080" y="76222"/>
                    <a:pt x="5771" y="77360"/>
                    <a:pt x="5290" y="77360"/>
                  </a:cubicBezTo>
                  <a:cubicBezTo>
                    <a:pt x="4363" y="77360"/>
                    <a:pt x="4191" y="73720"/>
                    <a:pt x="4191" y="70307"/>
                  </a:cubicBezTo>
                  <a:lnTo>
                    <a:pt x="4191" y="33675"/>
                  </a:lnTo>
                  <a:lnTo>
                    <a:pt x="6423" y="33675"/>
                  </a:lnTo>
                  <a:lnTo>
                    <a:pt x="6423" y="17976"/>
                  </a:lnTo>
                  <a:lnTo>
                    <a:pt x="4191" y="17976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777425" y="-39825"/>
              <a:ext cx="375250" cy="2491425"/>
            </a:xfrm>
            <a:custGeom>
              <a:pathLst>
                <a:path extrusionOk="0" h="99657" w="15010">
                  <a:moveTo>
                    <a:pt x="0" y="0"/>
                  </a:moveTo>
                  <a:lnTo>
                    <a:pt x="3160" y="99657"/>
                  </a:lnTo>
                  <a:lnTo>
                    <a:pt x="4706" y="99657"/>
                  </a:lnTo>
                  <a:lnTo>
                    <a:pt x="7419" y="17975"/>
                  </a:lnTo>
                  <a:lnTo>
                    <a:pt x="7454" y="17975"/>
                  </a:lnTo>
                  <a:lnTo>
                    <a:pt x="9995" y="99657"/>
                  </a:lnTo>
                  <a:lnTo>
                    <a:pt x="11575" y="99657"/>
                  </a:lnTo>
                  <a:lnTo>
                    <a:pt x="15010" y="0"/>
                  </a:lnTo>
                  <a:lnTo>
                    <a:pt x="13533" y="0"/>
                  </a:lnTo>
                  <a:lnTo>
                    <a:pt x="10854" y="80317"/>
                  </a:lnTo>
                  <a:lnTo>
                    <a:pt x="10819" y="80317"/>
                  </a:lnTo>
                  <a:lnTo>
                    <a:pt x="8243" y="0"/>
                  </a:lnTo>
                  <a:lnTo>
                    <a:pt x="6767" y="0"/>
                  </a:lnTo>
                  <a:lnTo>
                    <a:pt x="4053" y="80317"/>
                  </a:lnTo>
                  <a:lnTo>
                    <a:pt x="3985" y="80317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2136350" y="631375"/>
              <a:ext cx="213825" cy="1871425"/>
            </a:xfrm>
            <a:custGeom>
              <a:pathLst>
                <a:path extrusionOk="0" h="74857" w="8553">
                  <a:moveTo>
                    <a:pt x="4259" y="8419"/>
                  </a:moveTo>
                  <a:cubicBezTo>
                    <a:pt x="6595" y="8419"/>
                    <a:pt x="7041" y="25256"/>
                    <a:pt x="7041" y="37315"/>
                  </a:cubicBezTo>
                  <a:cubicBezTo>
                    <a:pt x="7041" y="49374"/>
                    <a:pt x="6595" y="66438"/>
                    <a:pt x="4259" y="66438"/>
                  </a:cubicBezTo>
                  <a:cubicBezTo>
                    <a:pt x="1958" y="66438"/>
                    <a:pt x="1511" y="49374"/>
                    <a:pt x="1511" y="37315"/>
                  </a:cubicBezTo>
                  <a:cubicBezTo>
                    <a:pt x="1511" y="25256"/>
                    <a:pt x="1958" y="8419"/>
                    <a:pt x="4259" y="8419"/>
                  </a:cubicBezTo>
                  <a:close/>
                  <a:moveTo>
                    <a:pt x="4259" y="0"/>
                  </a:moveTo>
                  <a:cubicBezTo>
                    <a:pt x="1889" y="0"/>
                    <a:pt x="0" y="10694"/>
                    <a:pt x="0" y="37315"/>
                  </a:cubicBezTo>
                  <a:cubicBezTo>
                    <a:pt x="0" y="63935"/>
                    <a:pt x="1889" y="74857"/>
                    <a:pt x="4259" y="74857"/>
                  </a:cubicBezTo>
                  <a:cubicBezTo>
                    <a:pt x="6663" y="74857"/>
                    <a:pt x="8552" y="63935"/>
                    <a:pt x="8552" y="37315"/>
                  </a:cubicBezTo>
                  <a:cubicBezTo>
                    <a:pt x="8552" y="10694"/>
                    <a:pt x="6663" y="0"/>
                    <a:pt x="4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2380200" y="654125"/>
              <a:ext cx="127100" cy="1797475"/>
            </a:xfrm>
            <a:custGeom>
              <a:pathLst>
                <a:path extrusionOk="0" h="71899" w="5084">
                  <a:moveTo>
                    <a:pt x="4500" y="1"/>
                  </a:moveTo>
                  <a:cubicBezTo>
                    <a:pt x="2920" y="1"/>
                    <a:pt x="2130" y="7736"/>
                    <a:pt x="1546" y="16382"/>
                  </a:cubicBezTo>
                  <a:lnTo>
                    <a:pt x="1512" y="16382"/>
                  </a:lnTo>
                  <a:lnTo>
                    <a:pt x="1512" y="1138"/>
                  </a:lnTo>
                  <a:lnTo>
                    <a:pt x="1" y="1138"/>
                  </a:lnTo>
                  <a:lnTo>
                    <a:pt x="1" y="71899"/>
                  </a:lnTo>
                  <a:lnTo>
                    <a:pt x="1512" y="71899"/>
                  </a:lnTo>
                  <a:lnTo>
                    <a:pt x="1512" y="31627"/>
                  </a:lnTo>
                  <a:cubicBezTo>
                    <a:pt x="2061" y="21996"/>
                    <a:pt x="2975" y="8942"/>
                    <a:pt x="4740" y="8942"/>
                  </a:cubicBezTo>
                  <a:cubicBezTo>
                    <a:pt x="4851" y="8942"/>
                    <a:pt x="4966" y="8994"/>
                    <a:pt x="5084" y="9102"/>
                  </a:cubicBezTo>
                  <a:lnTo>
                    <a:pt x="50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2538200" y="-39825"/>
              <a:ext cx="189775" cy="2491425"/>
            </a:xfrm>
            <a:custGeom>
              <a:pathLst>
                <a:path extrusionOk="0" h="99657" w="7591">
                  <a:moveTo>
                    <a:pt x="0" y="0"/>
                  </a:moveTo>
                  <a:lnTo>
                    <a:pt x="0" y="99657"/>
                  </a:lnTo>
                  <a:lnTo>
                    <a:pt x="1512" y="99657"/>
                  </a:lnTo>
                  <a:lnTo>
                    <a:pt x="1512" y="75312"/>
                  </a:lnTo>
                  <a:lnTo>
                    <a:pt x="3229" y="61205"/>
                  </a:lnTo>
                  <a:lnTo>
                    <a:pt x="5977" y="99657"/>
                  </a:lnTo>
                  <a:lnTo>
                    <a:pt x="7591" y="99657"/>
                  </a:lnTo>
                  <a:lnTo>
                    <a:pt x="4225" y="53014"/>
                  </a:lnTo>
                  <a:lnTo>
                    <a:pt x="7144" y="28896"/>
                  </a:lnTo>
                  <a:lnTo>
                    <a:pt x="5461" y="28896"/>
                  </a:lnTo>
                  <a:lnTo>
                    <a:pt x="1512" y="61660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2736550" y="631375"/>
              <a:ext cx="187200" cy="1871425"/>
            </a:xfrm>
            <a:custGeom>
              <a:pathLst>
                <a:path extrusionOk="0" h="74857" w="7488">
                  <a:moveTo>
                    <a:pt x="3710" y="0"/>
                  </a:moveTo>
                  <a:cubicBezTo>
                    <a:pt x="1958" y="0"/>
                    <a:pt x="447" y="7281"/>
                    <a:pt x="447" y="19568"/>
                  </a:cubicBezTo>
                  <a:cubicBezTo>
                    <a:pt x="447" y="45051"/>
                    <a:pt x="6080" y="36405"/>
                    <a:pt x="6080" y="54379"/>
                  </a:cubicBezTo>
                  <a:cubicBezTo>
                    <a:pt x="6080" y="62343"/>
                    <a:pt x="5084" y="66438"/>
                    <a:pt x="3985" y="66438"/>
                  </a:cubicBezTo>
                  <a:cubicBezTo>
                    <a:pt x="2714" y="66438"/>
                    <a:pt x="1786" y="62343"/>
                    <a:pt x="1203" y="55062"/>
                  </a:cubicBezTo>
                  <a:lnTo>
                    <a:pt x="0" y="60068"/>
                  </a:lnTo>
                  <a:cubicBezTo>
                    <a:pt x="859" y="69851"/>
                    <a:pt x="2267" y="74857"/>
                    <a:pt x="3985" y="74857"/>
                  </a:cubicBezTo>
                  <a:cubicBezTo>
                    <a:pt x="6011" y="74857"/>
                    <a:pt x="7488" y="66438"/>
                    <a:pt x="7488" y="52559"/>
                  </a:cubicBezTo>
                  <a:cubicBezTo>
                    <a:pt x="7488" y="28669"/>
                    <a:pt x="1855" y="36177"/>
                    <a:pt x="1855" y="18885"/>
                  </a:cubicBezTo>
                  <a:cubicBezTo>
                    <a:pt x="1855" y="11604"/>
                    <a:pt x="2782" y="8419"/>
                    <a:pt x="3778" y="8419"/>
                  </a:cubicBezTo>
                  <a:cubicBezTo>
                    <a:pt x="4912" y="8419"/>
                    <a:pt x="5633" y="11832"/>
                    <a:pt x="6217" y="17748"/>
                  </a:cubicBezTo>
                  <a:lnTo>
                    <a:pt x="7282" y="12287"/>
                  </a:lnTo>
                  <a:cubicBezTo>
                    <a:pt x="6458" y="4096"/>
                    <a:pt x="5221" y="0"/>
                    <a:pt x="37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lt Reversed">
    <p:bg>
      <p:bgPr>
        <a:solidFill>
          <a:srgbClr val="808184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397927"/>
            <a:ext cx="8229600" cy="1661999"/>
          </a:xfrm>
          <a:prstGeom prst="rect">
            <a:avLst/>
          </a:prstGeom>
        </p:spPr>
        <p:txBody>
          <a:bodyPr anchorCtr="0" anchor="b" bIns="76200" lIns="76200" rIns="76200" tIns="76200"/>
          <a:lstStyle>
            <a:lvl1pPr lvl="0" rtl="0">
              <a:spcBef>
                <a:spcPts val="0"/>
              </a:spcBef>
              <a:buNone/>
              <a:defRPr sz="5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 sz="5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None/>
              <a:defRPr sz="5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None/>
              <a:defRPr sz="5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None/>
              <a:defRPr sz="5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None/>
              <a:defRPr sz="5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None/>
              <a:defRPr sz="5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None/>
              <a:defRPr sz="5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None/>
              <a:defRPr sz="5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4122472"/>
            <a:ext cx="8229600" cy="863400"/>
          </a:xfrm>
          <a:prstGeom prst="rect">
            <a:avLst/>
          </a:prstGeom>
        </p:spPr>
        <p:txBody>
          <a:bodyPr anchorCtr="0" anchor="t" bIns="76200" lIns="76200" rIns="76200" tIns="7620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107" name="Shape 107"/>
          <p:cNvCxnSpPr/>
          <p:nvPr/>
        </p:nvCxnSpPr>
        <p:spPr>
          <a:xfrm>
            <a:off x="423359" y="4058730"/>
            <a:ext cx="82974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grpSp>
        <p:nvGrpSpPr>
          <p:cNvPr id="108" name="Shape 108"/>
          <p:cNvGrpSpPr/>
          <p:nvPr/>
        </p:nvGrpSpPr>
        <p:grpSpPr>
          <a:xfrm>
            <a:off x="457185" y="318173"/>
            <a:ext cx="2585804" cy="308509"/>
            <a:chOff x="0" y="-39825"/>
            <a:chExt cx="3020800" cy="3094375"/>
          </a:xfrm>
        </p:grpSpPr>
        <p:sp>
          <p:nvSpPr>
            <p:cNvPr id="109" name="Shape 109"/>
            <p:cNvSpPr/>
            <p:nvPr/>
          </p:nvSpPr>
          <p:spPr>
            <a:xfrm>
              <a:off x="2935750" y="654125"/>
              <a:ext cx="85050" cy="563150"/>
            </a:xfrm>
            <a:custGeom>
              <a:pathLst>
                <a:path extrusionOk="0" h="22526" w="3402">
                  <a:moveTo>
                    <a:pt x="1821" y="7054"/>
                  </a:moveTo>
                  <a:cubicBezTo>
                    <a:pt x="1993" y="7054"/>
                    <a:pt x="2268" y="7054"/>
                    <a:pt x="2268" y="8647"/>
                  </a:cubicBezTo>
                  <a:cubicBezTo>
                    <a:pt x="2268" y="10239"/>
                    <a:pt x="2096" y="10467"/>
                    <a:pt x="1890" y="10467"/>
                  </a:cubicBezTo>
                  <a:lnTo>
                    <a:pt x="1409" y="10467"/>
                  </a:lnTo>
                  <a:lnTo>
                    <a:pt x="1409" y="7054"/>
                  </a:lnTo>
                  <a:close/>
                  <a:moveTo>
                    <a:pt x="997" y="5234"/>
                  </a:moveTo>
                  <a:lnTo>
                    <a:pt x="997" y="17520"/>
                  </a:lnTo>
                  <a:lnTo>
                    <a:pt x="1409" y="17520"/>
                  </a:lnTo>
                  <a:lnTo>
                    <a:pt x="1409" y="12287"/>
                  </a:lnTo>
                  <a:lnTo>
                    <a:pt x="1684" y="12287"/>
                  </a:lnTo>
                  <a:lnTo>
                    <a:pt x="2096" y="17520"/>
                  </a:lnTo>
                  <a:lnTo>
                    <a:pt x="2542" y="17520"/>
                  </a:lnTo>
                  <a:lnTo>
                    <a:pt x="2096" y="12287"/>
                  </a:lnTo>
                  <a:cubicBezTo>
                    <a:pt x="2439" y="12059"/>
                    <a:pt x="2611" y="11149"/>
                    <a:pt x="2611" y="9102"/>
                  </a:cubicBezTo>
                  <a:cubicBezTo>
                    <a:pt x="2611" y="6144"/>
                    <a:pt x="2371" y="5234"/>
                    <a:pt x="1890" y="5234"/>
                  </a:cubicBezTo>
                  <a:close/>
                  <a:moveTo>
                    <a:pt x="1718" y="2731"/>
                  </a:moveTo>
                  <a:cubicBezTo>
                    <a:pt x="2439" y="2731"/>
                    <a:pt x="2955" y="6371"/>
                    <a:pt x="2955" y="11377"/>
                  </a:cubicBezTo>
                  <a:cubicBezTo>
                    <a:pt x="2955" y="16382"/>
                    <a:pt x="2439" y="19795"/>
                    <a:pt x="1718" y="19795"/>
                  </a:cubicBezTo>
                  <a:cubicBezTo>
                    <a:pt x="962" y="19795"/>
                    <a:pt x="447" y="16382"/>
                    <a:pt x="447" y="11377"/>
                  </a:cubicBezTo>
                  <a:cubicBezTo>
                    <a:pt x="447" y="6371"/>
                    <a:pt x="962" y="2731"/>
                    <a:pt x="1718" y="2731"/>
                  </a:cubicBezTo>
                  <a:close/>
                  <a:moveTo>
                    <a:pt x="1718" y="1"/>
                  </a:moveTo>
                  <a:cubicBezTo>
                    <a:pt x="756" y="1"/>
                    <a:pt x="1" y="5006"/>
                    <a:pt x="1" y="11377"/>
                  </a:cubicBezTo>
                  <a:cubicBezTo>
                    <a:pt x="1" y="17520"/>
                    <a:pt x="756" y="22526"/>
                    <a:pt x="1718" y="22526"/>
                  </a:cubicBezTo>
                  <a:cubicBezTo>
                    <a:pt x="2645" y="22526"/>
                    <a:pt x="3401" y="17520"/>
                    <a:pt x="3401" y="11377"/>
                  </a:cubicBezTo>
                  <a:cubicBezTo>
                    <a:pt x="3401" y="5006"/>
                    <a:pt x="2645" y="1"/>
                    <a:pt x="1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0" y="-39825"/>
              <a:ext cx="270500" cy="2491425"/>
            </a:xfrm>
            <a:custGeom>
              <a:pathLst>
                <a:path extrusionOk="0" h="99657" w="10820">
                  <a:moveTo>
                    <a:pt x="0" y="0"/>
                  </a:moveTo>
                  <a:lnTo>
                    <a:pt x="0" y="16610"/>
                  </a:lnTo>
                  <a:lnTo>
                    <a:pt x="3881" y="16610"/>
                  </a:lnTo>
                  <a:lnTo>
                    <a:pt x="3881" y="99657"/>
                  </a:lnTo>
                  <a:lnTo>
                    <a:pt x="6904" y="99657"/>
                  </a:lnTo>
                  <a:lnTo>
                    <a:pt x="6904" y="16610"/>
                  </a:lnTo>
                  <a:lnTo>
                    <a:pt x="10819" y="16610"/>
                  </a:lnTo>
                  <a:lnTo>
                    <a:pt x="10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299650" y="-39825"/>
              <a:ext cx="223300" cy="2491425"/>
            </a:xfrm>
            <a:custGeom>
              <a:pathLst>
                <a:path extrusionOk="0" h="99657" w="8932">
                  <a:moveTo>
                    <a:pt x="1" y="0"/>
                  </a:moveTo>
                  <a:lnTo>
                    <a:pt x="1" y="99657"/>
                  </a:lnTo>
                  <a:lnTo>
                    <a:pt x="2852" y="99657"/>
                  </a:lnTo>
                  <a:lnTo>
                    <a:pt x="2852" y="49374"/>
                  </a:lnTo>
                  <a:cubicBezTo>
                    <a:pt x="3401" y="45506"/>
                    <a:pt x="4054" y="41410"/>
                    <a:pt x="4912" y="41410"/>
                  </a:cubicBezTo>
                  <a:cubicBezTo>
                    <a:pt x="6149" y="41410"/>
                    <a:pt x="6080" y="50511"/>
                    <a:pt x="6080" y="56427"/>
                  </a:cubicBezTo>
                  <a:lnTo>
                    <a:pt x="6080" y="99657"/>
                  </a:lnTo>
                  <a:lnTo>
                    <a:pt x="8931" y="99657"/>
                  </a:lnTo>
                  <a:lnTo>
                    <a:pt x="8931" y="48691"/>
                  </a:lnTo>
                  <a:cubicBezTo>
                    <a:pt x="8931" y="30944"/>
                    <a:pt x="7282" y="26166"/>
                    <a:pt x="6080" y="26166"/>
                  </a:cubicBezTo>
                  <a:cubicBezTo>
                    <a:pt x="4912" y="26166"/>
                    <a:pt x="3779" y="30261"/>
                    <a:pt x="2852" y="35267"/>
                  </a:cubicBezTo>
                  <a:lnTo>
                    <a:pt x="2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552975" y="614300"/>
              <a:ext cx="237875" cy="1877125"/>
            </a:xfrm>
            <a:custGeom>
              <a:pathLst>
                <a:path extrusionOk="0" h="75085" w="9515">
                  <a:moveTo>
                    <a:pt x="4774" y="14108"/>
                  </a:moveTo>
                  <a:cubicBezTo>
                    <a:pt x="6320" y="14108"/>
                    <a:pt x="6595" y="28442"/>
                    <a:pt x="6595" y="37543"/>
                  </a:cubicBezTo>
                  <a:cubicBezTo>
                    <a:pt x="6595" y="46416"/>
                    <a:pt x="6320" y="60978"/>
                    <a:pt x="4774" y="60978"/>
                  </a:cubicBezTo>
                  <a:cubicBezTo>
                    <a:pt x="3229" y="60978"/>
                    <a:pt x="2954" y="46416"/>
                    <a:pt x="2954" y="37543"/>
                  </a:cubicBezTo>
                  <a:cubicBezTo>
                    <a:pt x="2954" y="28442"/>
                    <a:pt x="3229" y="14108"/>
                    <a:pt x="4774" y="14108"/>
                  </a:cubicBezTo>
                  <a:close/>
                  <a:moveTo>
                    <a:pt x="4774" y="1"/>
                  </a:moveTo>
                  <a:cubicBezTo>
                    <a:pt x="1580" y="1"/>
                    <a:pt x="0" y="18431"/>
                    <a:pt x="0" y="37543"/>
                  </a:cubicBezTo>
                  <a:cubicBezTo>
                    <a:pt x="0" y="56655"/>
                    <a:pt x="1614" y="75085"/>
                    <a:pt x="4774" y="75085"/>
                  </a:cubicBezTo>
                  <a:cubicBezTo>
                    <a:pt x="7934" y="75085"/>
                    <a:pt x="9514" y="56655"/>
                    <a:pt x="9514" y="37543"/>
                  </a:cubicBezTo>
                  <a:cubicBezTo>
                    <a:pt x="9514" y="18431"/>
                    <a:pt x="7934" y="1"/>
                    <a:pt x="47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822575" y="654125"/>
              <a:ext cx="224150" cy="1837300"/>
            </a:xfrm>
            <a:custGeom>
              <a:pathLst>
                <a:path extrusionOk="0" h="73492" w="8966">
                  <a:moveTo>
                    <a:pt x="1" y="1"/>
                  </a:moveTo>
                  <a:lnTo>
                    <a:pt x="1" y="50967"/>
                  </a:lnTo>
                  <a:cubicBezTo>
                    <a:pt x="1" y="68714"/>
                    <a:pt x="1684" y="73492"/>
                    <a:pt x="2852" y="73492"/>
                  </a:cubicBezTo>
                  <a:cubicBezTo>
                    <a:pt x="4054" y="73492"/>
                    <a:pt x="5187" y="69396"/>
                    <a:pt x="6080" y="64391"/>
                  </a:cubicBezTo>
                  <a:lnTo>
                    <a:pt x="6080" y="71899"/>
                  </a:lnTo>
                  <a:lnTo>
                    <a:pt x="8965" y="71899"/>
                  </a:lnTo>
                  <a:lnTo>
                    <a:pt x="8965" y="1"/>
                  </a:lnTo>
                  <a:lnTo>
                    <a:pt x="6080" y="1"/>
                  </a:lnTo>
                  <a:lnTo>
                    <a:pt x="6080" y="50284"/>
                  </a:lnTo>
                  <a:cubicBezTo>
                    <a:pt x="5565" y="54152"/>
                    <a:pt x="4878" y="58247"/>
                    <a:pt x="4054" y="58247"/>
                  </a:cubicBezTo>
                  <a:cubicBezTo>
                    <a:pt x="2817" y="58247"/>
                    <a:pt x="2886" y="49146"/>
                    <a:pt x="2886" y="43231"/>
                  </a:cubicBezTo>
                  <a:lnTo>
                    <a:pt x="2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1071600" y="591550"/>
              <a:ext cx="260200" cy="2463000"/>
            </a:xfrm>
            <a:custGeom>
              <a:pathLst>
                <a:path extrusionOk="0" h="98520" w="10408">
                  <a:moveTo>
                    <a:pt x="4740" y="13197"/>
                  </a:moveTo>
                  <a:cubicBezTo>
                    <a:pt x="5839" y="13197"/>
                    <a:pt x="6320" y="18885"/>
                    <a:pt x="6320" y="25256"/>
                  </a:cubicBezTo>
                  <a:cubicBezTo>
                    <a:pt x="6320" y="32082"/>
                    <a:pt x="5942" y="38680"/>
                    <a:pt x="4740" y="38680"/>
                  </a:cubicBezTo>
                  <a:cubicBezTo>
                    <a:pt x="3641" y="38680"/>
                    <a:pt x="3195" y="33220"/>
                    <a:pt x="3195" y="26849"/>
                  </a:cubicBezTo>
                  <a:cubicBezTo>
                    <a:pt x="3195" y="20023"/>
                    <a:pt x="3538" y="13197"/>
                    <a:pt x="4740" y="13197"/>
                  </a:cubicBezTo>
                  <a:close/>
                  <a:moveTo>
                    <a:pt x="2783" y="74630"/>
                  </a:moveTo>
                  <a:lnTo>
                    <a:pt x="5942" y="75995"/>
                  </a:lnTo>
                  <a:cubicBezTo>
                    <a:pt x="7660" y="76677"/>
                    <a:pt x="8038" y="76222"/>
                    <a:pt x="8038" y="79863"/>
                  </a:cubicBezTo>
                  <a:cubicBezTo>
                    <a:pt x="8038" y="85778"/>
                    <a:pt x="5530" y="86006"/>
                    <a:pt x="5049" y="86006"/>
                  </a:cubicBezTo>
                  <a:cubicBezTo>
                    <a:pt x="4362" y="86006"/>
                    <a:pt x="2336" y="85778"/>
                    <a:pt x="2336" y="78953"/>
                  </a:cubicBezTo>
                  <a:cubicBezTo>
                    <a:pt x="2336" y="76677"/>
                    <a:pt x="2508" y="75767"/>
                    <a:pt x="2783" y="74630"/>
                  </a:cubicBezTo>
                  <a:close/>
                  <a:moveTo>
                    <a:pt x="9377" y="1"/>
                  </a:moveTo>
                  <a:cubicBezTo>
                    <a:pt x="8518" y="1"/>
                    <a:pt x="8003" y="2276"/>
                    <a:pt x="7419" y="5916"/>
                  </a:cubicBezTo>
                  <a:cubicBezTo>
                    <a:pt x="6629" y="2731"/>
                    <a:pt x="5702" y="911"/>
                    <a:pt x="4740" y="911"/>
                  </a:cubicBezTo>
                  <a:cubicBezTo>
                    <a:pt x="2405" y="911"/>
                    <a:pt x="378" y="10239"/>
                    <a:pt x="378" y="26166"/>
                  </a:cubicBezTo>
                  <a:cubicBezTo>
                    <a:pt x="378" y="34357"/>
                    <a:pt x="928" y="40728"/>
                    <a:pt x="1718" y="45961"/>
                  </a:cubicBezTo>
                  <a:cubicBezTo>
                    <a:pt x="893" y="49602"/>
                    <a:pt x="310" y="53242"/>
                    <a:pt x="310" y="60295"/>
                  </a:cubicBezTo>
                  <a:cubicBezTo>
                    <a:pt x="310" y="64391"/>
                    <a:pt x="687" y="67121"/>
                    <a:pt x="1168" y="69396"/>
                  </a:cubicBezTo>
                  <a:cubicBezTo>
                    <a:pt x="516" y="71899"/>
                    <a:pt x="0" y="74857"/>
                    <a:pt x="0" y="80318"/>
                  </a:cubicBezTo>
                  <a:cubicBezTo>
                    <a:pt x="0" y="89646"/>
                    <a:pt x="1271" y="98520"/>
                    <a:pt x="5015" y="98520"/>
                  </a:cubicBezTo>
                  <a:cubicBezTo>
                    <a:pt x="9308" y="98520"/>
                    <a:pt x="10407" y="87143"/>
                    <a:pt x="10407" y="76450"/>
                  </a:cubicBezTo>
                  <a:cubicBezTo>
                    <a:pt x="10407" y="59467"/>
                    <a:pt x="7682" y="58643"/>
                    <a:pt x="5512" y="58643"/>
                  </a:cubicBezTo>
                  <a:cubicBezTo>
                    <a:pt x="5279" y="58643"/>
                    <a:pt x="5052" y="58652"/>
                    <a:pt x="4836" y="58652"/>
                  </a:cubicBezTo>
                  <a:cubicBezTo>
                    <a:pt x="3721" y="58652"/>
                    <a:pt x="2886" y="58399"/>
                    <a:pt x="2886" y="55290"/>
                  </a:cubicBezTo>
                  <a:cubicBezTo>
                    <a:pt x="2886" y="51877"/>
                    <a:pt x="3366" y="50739"/>
                    <a:pt x="3676" y="50739"/>
                  </a:cubicBezTo>
                  <a:lnTo>
                    <a:pt x="4740" y="51194"/>
                  </a:lnTo>
                  <a:cubicBezTo>
                    <a:pt x="7110" y="51194"/>
                    <a:pt x="9102" y="42093"/>
                    <a:pt x="9102" y="26166"/>
                  </a:cubicBezTo>
                  <a:cubicBezTo>
                    <a:pt x="9102" y="22071"/>
                    <a:pt x="8828" y="17748"/>
                    <a:pt x="8518" y="13880"/>
                  </a:cubicBezTo>
                  <a:cubicBezTo>
                    <a:pt x="8793" y="12970"/>
                    <a:pt x="8999" y="12287"/>
                    <a:pt x="9308" y="12287"/>
                  </a:cubicBezTo>
                  <a:cubicBezTo>
                    <a:pt x="9617" y="12287"/>
                    <a:pt x="9927" y="13197"/>
                    <a:pt x="10236" y="13880"/>
                  </a:cubicBezTo>
                  <a:lnTo>
                    <a:pt x="10236" y="683"/>
                  </a:lnTo>
                  <a:cubicBezTo>
                    <a:pt x="9961" y="228"/>
                    <a:pt x="9652" y="1"/>
                    <a:pt x="9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358400" y="-39825"/>
              <a:ext cx="223275" cy="2491425"/>
            </a:xfrm>
            <a:custGeom>
              <a:pathLst>
                <a:path extrusionOk="0" h="99657" w="8931">
                  <a:moveTo>
                    <a:pt x="0" y="0"/>
                  </a:moveTo>
                  <a:lnTo>
                    <a:pt x="0" y="99657"/>
                  </a:lnTo>
                  <a:lnTo>
                    <a:pt x="2851" y="99657"/>
                  </a:lnTo>
                  <a:lnTo>
                    <a:pt x="2851" y="49374"/>
                  </a:lnTo>
                  <a:cubicBezTo>
                    <a:pt x="3401" y="45506"/>
                    <a:pt x="4053" y="41410"/>
                    <a:pt x="4877" y="41410"/>
                  </a:cubicBezTo>
                  <a:cubicBezTo>
                    <a:pt x="6114" y="41410"/>
                    <a:pt x="6080" y="50511"/>
                    <a:pt x="6080" y="56427"/>
                  </a:cubicBezTo>
                  <a:lnTo>
                    <a:pt x="6080" y="99657"/>
                  </a:lnTo>
                  <a:lnTo>
                    <a:pt x="8930" y="99657"/>
                  </a:lnTo>
                  <a:lnTo>
                    <a:pt x="8930" y="48691"/>
                  </a:lnTo>
                  <a:cubicBezTo>
                    <a:pt x="8930" y="30944"/>
                    <a:pt x="7282" y="26166"/>
                    <a:pt x="6080" y="26166"/>
                  </a:cubicBezTo>
                  <a:cubicBezTo>
                    <a:pt x="4877" y="26166"/>
                    <a:pt x="3778" y="30261"/>
                    <a:pt x="2851" y="35267"/>
                  </a:cubicBezTo>
                  <a:lnTo>
                    <a:pt x="28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607400" y="204750"/>
              <a:ext cx="160600" cy="2286675"/>
            </a:xfrm>
            <a:custGeom>
              <a:pathLst>
                <a:path extrusionOk="0" h="91467" w="6424">
                  <a:moveTo>
                    <a:pt x="1340" y="1"/>
                  </a:moveTo>
                  <a:lnTo>
                    <a:pt x="1340" y="17976"/>
                  </a:lnTo>
                  <a:lnTo>
                    <a:pt x="1" y="17976"/>
                  </a:lnTo>
                  <a:lnTo>
                    <a:pt x="1" y="33675"/>
                  </a:lnTo>
                  <a:lnTo>
                    <a:pt x="1340" y="33675"/>
                  </a:lnTo>
                  <a:lnTo>
                    <a:pt x="1340" y="69169"/>
                  </a:lnTo>
                  <a:cubicBezTo>
                    <a:pt x="1340" y="84641"/>
                    <a:pt x="2783" y="91467"/>
                    <a:pt x="4569" y="91467"/>
                  </a:cubicBezTo>
                  <a:cubicBezTo>
                    <a:pt x="5187" y="91467"/>
                    <a:pt x="5805" y="90329"/>
                    <a:pt x="6423" y="89191"/>
                  </a:cubicBezTo>
                  <a:lnTo>
                    <a:pt x="6423" y="74630"/>
                  </a:lnTo>
                  <a:cubicBezTo>
                    <a:pt x="6080" y="76222"/>
                    <a:pt x="5771" y="77360"/>
                    <a:pt x="5290" y="77360"/>
                  </a:cubicBezTo>
                  <a:cubicBezTo>
                    <a:pt x="4363" y="77360"/>
                    <a:pt x="4191" y="73720"/>
                    <a:pt x="4191" y="70307"/>
                  </a:cubicBezTo>
                  <a:lnTo>
                    <a:pt x="4191" y="33675"/>
                  </a:lnTo>
                  <a:lnTo>
                    <a:pt x="6423" y="33675"/>
                  </a:lnTo>
                  <a:lnTo>
                    <a:pt x="6423" y="17976"/>
                  </a:lnTo>
                  <a:lnTo>
                    <a:pt x="4191" y="17976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777425" y="-39825"/>
              <a:ext cx="375250" cy="2491425"/>
            </a:xfrm>
            <a:custGeom>
              <a:pathLst>
                <a:path extrusionOk="0" h="99657" w="15010">
                  <a:moveTo>
                    <a:pt x="0" y="0"/>
                  </a:moveTo>
                  <a:lnTo>
                    <a:pt x="3160" y="99657"/>
                  </a:lnTo>
                  <a:lnTo>
                    <a:pt x="4706" y="99657"/>
                  </a:lnTo>
                  <a:lnTo>
                    <a:pt x="7419" y="17975"/>
                  </a:lnTo>
                  <a:lnTo>
                    <a:pt x="7454" y="17975"/>
                  </a:lnTo>
                  <a:lnTo>
                    <a:pt x="9995" y="99657"/>
                  </a:lnTo>
                  <a:lnTo>
                    <a:pt x="11575" y="99657"/>
                  </a:lnTo>
                  <a:lnTo>
                    <a:pt x="15010" y="0"/>
                  </a:lnTo>
                  <a:lnTo>
                    <a:pt x="13533" y="0"/>
                  </a:lnTo>
                  <a:lnTo>
                    <a:pt x="10854" y="80317"/>
                  </a:lnTo>
                  <a:lnTo>
                    <a:pt x="10819" y="80317"/>
                  </a:lnTo>
                  <a:lnTo>
                    <a:pt x="8243" y="0"/>
                  </a:lnTo>
                  <a:lnTo>
                    <a:pt x="6767" y="0"/>
                  </a:lnTo>
                  <a:lnTo>
                    <a:pt x="4053" y="80317"/>
                  </a:lnTo>
                  <a:lnTo>
                    <a:pt x="3985" y="80317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2136350" y="631375"/>
              <a:ext cx="213825" cy="1871425"/>
            </a:xfrm>
            <a:custGeom>
              <a:pathLst>
                <a:path extrusionOk="0" h="74857" w="8553">
                  <a:moveTo>
                    <a:pt x="4259" y="8419"/>
                  </a:moveTo>
                  <a:cubicBezTo>
                    <a:pt x="6595" y="8419"/>
                    <a:pt x="7041" y="25256"/>
                    <a:pt x="7041" y="37315"/>
                  </a:cubicBezTo>
                  <a:cubicBezTo>
                    <a:pt x="7041" y="49374"/>
                    <a:pt x="6595" y="66438"/>
                    <a:pt x="4259" y="66438"/>
                  </a:cubicBezTo>
                  <a:cubicBezTo>
                    <a:pt x="1958" y="66438"/>
                    <a:pt x="1511" y="49374"/>
                    <a:pt x="1511" y="37315"/>
                  </a:cubicBezTo>
                  <a:cubicBezTo>
                    <a:pt x="1511" y="25256"/>
                    <a:pt x="1958" y="8419"/>
                    <a:pt x="4259" y="8419"/>
                  </a:cubicBezTo>
                  <a:close/>
                  <a:moveTo>
                    <a:pt x="4259" y="0"/>
                  </a:moveTo>
                  <a:cubicBezTo>
                    <a:pt x="1889" y="0"/>
                    <a:pt x="0" y="10694"/>
                    <a:pt x="0" y="37315"/>
                  </a:cubicBezTo>
                  <a:cubicBezTo>
                    <a:pt x="0" y="63935"/>
                    <a:pt x="1889" y="74857"/>
                    <a:pt x="4259" y="74857"/>
                  </a:cubicBezTo>
                  <a:cubicBezTo>
                    <a:pt x="6663" y="74857"/>
                    <a:pt x="8552" y="63935"/>
                    <a:pt x="8552" y="37315"/>
                  </a:cubicBezTo>
                  <a:cubicBezTo>
                    <a:pt x="8552" y="10694"/>
                    <a:pt x="6663" y="0"/>
                    <a:pt x="4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2380200" y="654125"/>
              <a:ext cx="127100" cy="1797475"/>
            </a:xfrm>
            <a:custGeom>
              <a:pathLst>
                <a:path extrusionOk="0" h="71899" w="5084">
                  <a:moveTo>
                    <a:pt x="4500" y="1"/>
                  </a:moveTo>
                  <a:cubicBezTo>
                    <a:pt x="2920" y="1"/>
                    <a:pt x="2130" y="7736"/>
                    <a:pt x="1546" y="16382"/>
                  </a:cubicBezTo>
                  <a:lnTo>
                    <a:pt x="1512" y="16382"/>
                  </a:lnTo>
                  <a:lnTo>
                    <a:pt x="1512" y="1138"/>
                  </a:lnTo>
                  <a:lnTo>
                    <a:pt x="1" y="1138"/>
                  </a:lnTo>
                  <a:lnTo>
                    <a:pt x="1" y="71899"/>
                  </a:lnTo>
                  <a:lnTo>
                    <a:pt x="1512" y="71899"/>
                  </a:lnTo>
                  <a:lnTo>
                    <a:pt x="1512" y="31627"/>
                  </a:lnTo>
                  <a:cubicBezTo>
                    <a:pt x="2061" y="21996"/>
                    <a:pt x="2975" y="8942"/>
                    <a:pt x="4740" y="8942"/>
                  </a:cubicBezTo>
                  <a:cubicBezTo>
                    <a:pt x="4851" y="8942"/>
                    <a:pt x="4966" y="8994"/>
                    <a:pt x="5084" y="9102"/>
                  </a:cubicBez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538200" y="-39825"/>
              <a:ext cx="189775" cy="2491425"/>
            </a:xfrm>
            <a:custGeom>
              <a:pathLst>
                <a:path extrusionOk="0" h="99657" w="7591">
                  <a:moveTo>
                    <a:pt x="0" y="0"/>
                  </a:moveTo>
                  <a:lnTo>
                    <a:pt x="0" y="99657"/>
                  </a:lnTo>
                  <a:lnTo>
                    <a:pt x="1512" y="99657"/>
                  </a:lnTo>
                  <a:lnTo>
                    <a:pt x="1512" y="75312"/>
                  </a:lnTo>
                  <a:lnTo>
                    <a:pt x="3229" y="61205"/>
                  </a:lnTo>
                  <a:lnTo>
                    <a:pt x="5977" y="99657"/>
                  </a:lnTo>
                  <a:lnTo>
                    <a:pt x="7591" y="99657"/>
                  </a:lnTo>
                  <a:lnTo>
                    <a:pt x="4225" y="53014"/>
                  </a:lnTo>
                  <a:lnTo>
                    <a:pt x="7144" y="28896"/>
                  </a:lnTo>
                  <a:lnTo>
                    <a:pt x="5461" y="28896"/>
                  </a:lnTo>
                  <a:lnTo>
                    <a:pt x="1512" y="61660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736550" y="631375"/>
              <a:ext cx="187200" cy="1871425"/>
            </a:xfrm>
            <a:custGeom>
              <a:pathLst>
                <a:path extrusionOk="0" h="74857" w="7488">
                  <a:moveTo>
                    <a:pt x="3710" y="0"/>
                  </a:moveTo>
                  <a:cubicBezTo>
                    <a:pt x="1958" y="0"/>
                    <a:pt x="447" y="7281"/>
                    <a:pt x="447" y="19568"/>
                  </a:cubicBezTo>
                  <a:cubicBezTo>
                    <a:pt x="447" y="45051"/>
                    <a:pt x="6080" y="36405"/>
                    <a:pt x="6080" y="54379"/>
                  </a:cubicBezTo>
                  <a:cubicBezTo>
                    <a:pt x="6080" y="62343"/>
                    <a:pt x="5084" y="66438"/>
                    <a:pt x="3985" y="66438"/>
                  </a:cubicBezTo>
                  <a:cubicBezTo>
                    <a:pt x="2714" y="66438"/>
                    <a:pt x="1786" y="62343"/>
                    <a:pt x="1203" y="55062"/>
                  </a:cubicBezTo>
                  <a:lnTo>
                    <a:pt x="0" y="60068"/>
                  </a:lnTo>
                  <a:cubicBezTo>
                    <a:pt x="859" y="69851"/>
                    <a:pt x="2267" y="74857"/>
                    <a:pt x="3985" y="74857"/>
                  </a:cubicBezTo>
                  <a:cubicBezTo>
                    <a:pt x="6011" y="74857"/>
                    <a:pt x="7488" y="66438"/>
                    <a:pt x="7488" y="52559"/>
                  </a:cubicBezTo>
                  <a:cubicBezTo>
                    <a:pt x="7488" y="28669"/>
                    <a:pt x="1855" y="36177"/>
                    <a:pt x="1855" y="18885"/>
                  </a:cubicBezTo>
                  <a:cubicBezTo>
                    <a:pt x="1855" y="11604"/>
                    <a:pt x="2782" y="8419"/>
                    <a:pt x="3778" y="8419"/>
                  </a:cubicBezTo>
                  <a:cubicBezTo>
                    <a:pt x="4912" y="8419"/>
                    <a:pt x="5633" y="11832"/>
                    <a:pt x="6217" y="17748"/>
                  </a:cubicBezTo>
                  <a:lnTo>
                    <a:pt x="7282" y="12287"/>
                  </a:lnTo>
                  <a:cubicBezTo>
                    <a:pt x="6458" y="4096"/>
                    <a:pt x="5221" y="0"/>
                    <a:pt x="3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ong Form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205987"/>
            <a:ext cx="2391900" cy="460500"/>
          </a:xfrm>
          <a:prstGeom prst="rect">
            <a:avLst/>
          </a:prstGeom>
        </p:spPr>
        <p:txBody>
          <a:bodyPr anchorCtr="0" anchor="t" bIns="76200" lIns="76200" rIns="76200" tIns="7620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53509" y="205987"/>
            <a:ext cx="5454600" cy="3725700"/>
          </a:xfrm>
          <a:prstGeom prst="rect">
            <a:avLst/>
          </a:prstGeom>
        </p:spPr>
        <p:txBody>
          <a:bodyPr anchorCtr="0" anchor="t" bIns="76200" lIns="76200" rIns="76200" tIns="76200"/>
          <a:lstStyle>
            <a:lvl1pPr lvl="0" rtl="0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1424550" y="1708829"/>
            <a:ext cx="6294900" cy="1725900"/>
          </a:xfrm>
          <a:prstGeom prst="rect">
            <a:avLst/>
          </a:prstGeom>
        </p:spPr>
        <p:txBody>
          <a:bodyPr anchorCtr="0" anchor="ctr" bIns="76200" lIns="76200" rIns="76200" tIns="76200"/>
          <a:lstStyle>
            <a:lvl1pPr lvl="0" rtl="0" algn="ctr">
              <a:spcBef>
                <a:spcPts val="0"/>
              </a:spcBef>
              <a:buClr>
                <a:srgbClr val="B7B7B7"/>
              </a:buClr>
              <a:defRPr i="1">
                <a:solidFill>
                  <a:srgbClr val="B7B7B7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B7B7B7"/>
              </a:buClr>
              <a:defRPr i="1">
                <a:solidFill>
                  <a:srgbClr val="B7B7B7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B7B7B7"/>
              </a:buClr>
              <a:defRPr i="1">
                <a:solidFill>
                  <a:srgbClr val="B7B7B7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B7B7B7"/>
              </a:buClr>
              <a:defRPr i="1">
                <a:solidFill>
                  <a:srgbClr val="B7B7B7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B7B7B7"/>
              </a:buClr>
              <a:defRPr i="1">
                <a:solidFill>
                  <a:srgbClr val="B7B7B7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B7B7B7"/>
              </a:buClr>
              <a:defRPr i="1">
                <a:solidFill>
                  <a:srgbClr val="B7B7B7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B7B7B7"/>
              </a:buClr>
              <a:defRPr i="1">
                <a:solidFill>
                  <a:srgbClr val="B7B7B7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B7B7B7"/>
              </a:buClr>
              <a:defRPr i="1">
                <a:solidFill>
                  <a:srgbClr val="B7B7B7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B7B7B7"/>
              </a:buClr>
              <a:defRPr i="1">
                <a:solidFill>
                  <a:srgbClr val="B7B7B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ank with Title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1777709" y="278606"/>
            <a:ext cx="5588700" cy="853800"/>
          </a:xfrm>
          <a:prstGeom prst="rect">
            <a:avLst/>
          </a:prstGeom>
        </p:spPr>
        <p:txBody>
          <a:bodyPr anchorCtr="0" anchor="ctr" bIns="76200" lIns="76200" rIns="76200" tIns="76200"/>
          <a:lstStyle>
            <a:lvl1pPr lvl="0" rtl="0" algn="ctr">
              <a:spcBef>
                <a:spcPts val="0"/>
              </a:spcBef>
              <a:buNone/>
              <a:defRPr sz="3000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cxnSp>
        <p:nvCxnSpPr>
          <p:cNvPr id="129" name="Shape 129"/>
          <p:cNvCxnSpPr/>
          <p:nvPr/>
        </p:nvCxnSpPr>
        <p:spPr>
          <a:xfrm>
            <a:off x="1826490" y="237420"/>
            <a:ext cx="54911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0" name="Shape 130"/>
          <p:cNvCxnSpPr/>
          <p:nvPr/>
        </p:nvCxnSpPr>
        <p:spPr>
          <a:xfrm>
            <a:off x="1826459" y="1178196"/>
            <a:ext cx="5491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losing">
    <p:bg>
      <p:bgPr>
        <a:solidFill>
          <a:srgbClr val="808184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560806"/>
            <a:ext cx="8229600" cy="1363200"/>
          </a:xfrm>
          <a:prstGeom prst="rect">
            <a:avLst/>
          </a:prstGeom>
        </p:spPr>
        <p:txBody>
          <a:bodyPr anchorCtr="0" anchor="b" bIns="76200" lIns="76200" rIns="76200" tIns="76200"/>
          <a:lstStyle>
            <a:lvl1pPr lvl="0" rtl="0" algn="ctr">
              <a:spcBef>
                <a:spcPts val="0"/>
              </a:spcBef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134" name="Shape 134"/>
          <p:cNvCxnSpPr/>
          <p:nvPr/>
        </p:nvCxnSpPr>
        <p:spPr>
          <a:xfrm>
            <a:off x="1059300" y="1965815"/>
            <a:ext cx="70254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5" name="Shape 135"/>
          <p:cNvSpPr txBox="1"/>
          <p:nvPr>
            <p:ph idx="1" type="body"/>
          </p:nvPr>
        </p:nvSpPr>
        <p:spPr>
          <a:xfrm>
            <a:off x="1966319" y="2088629"/>
            <a:ext cx="5211300" cy="1732800"/>
          </a:xfrm>
          <a:prstGeom prst="rect">
            <a:avLst/>
          </a:prstGeom>
        </p:spPr>
        <p:txBody>
          <a:bodyPr anchorCtr="0" anchor="t" bIns="76200" lIns="76200" rIns="76200" tIns="76200"/>
          <a:lstStyle>
            <a:lvl1pPr lvl="0" rtl="0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136" name="Shape 136"/>
          <p:cNvGrpSpPr/>
          <p:nvPr/>
        </p:nvGrpSpPr>
        <p:grpSpPr>
          <a:xfrm>
            <a:off x="3279165" y="4478085"/>
            <a:ext cx="2585804" cy="308509"/>
            <a:chOff x="0" y="-39825"/>
            <a:chExt cx="3020800" cy="3094375"/>
          </a:xfrm>
        </p:grpSpPr>
        <p:sp>
          <p:nvSpPr>
            <p:cNvPr id="137" name="Shape 137"/>
            <p:cNvSpPr/>
            <p:nvPr/>
          </p:nvSpPr>
          <p:spPr>
            <a:xfrm>
              <a:off x="2935750" y="654125"/>
              <a:ext cx="85050" cy="563150"/>
            </a:xfrm>
            <a:custGeom>
              <a:pathLst>
                <a:path extrusionOk="0" h="22526" w="3402">
                  <a:moveTo>
                    <a:pt x="1821" y="7054"/>
                  </a:moveTo>
                  <a:cubicBezTo>
                    <a:pt x="1993" y="7054"/>
                    <a:pt x="2268" y="7054"/>
                    <a:pt x="2268" y="8647"/>
                  </a:cubicBezTo>
                  <a:cubicBezTo>
                    <a:pt x="2268" y="10239"/>
                    <a:pt x="2096" y="10467"/>
                    <a:pt x="1890" y="10467"/>
                  </a:cubicBezTo>
                  <a:lnTo>
                    <a:pt x="1409" y="10467"/>
                  </a:lnTo>
                  <a:lnTo>
                    <a:pt x="1409" y="7054"/>
                  </a:lnTo>
                  <a:close/>
                  <a:moveTo>
                    <a:pt x="997" y="5234"/>
                  </a:moveTo>
                  <a:lnTo>
                    <a:pt x="997" y="17520"/>
                  </a:lnTo>
                  <a:lnTo>
                    <a:pt x="1409" y="17520"/>
                  </a:lnTo>
                  <a:lnTo>
                    <a:pt x="1409" y="12287"/>
                  </a:lnTo>
                  <a:lnTo>
                    <a:pt x="1684" y="12287"/>
                  </a:lnTo>
                  <a:lnTo>
                    <a:pt x="2096" y="17520"/>
                  </a:lnTo>
                  <a:lnTo>
                    <a:pt x="2542" y="17520"/>
                  </a:lnTo>
                  <a:lnTo>
                    <a:pt x="2096" y="12287"/>
                  </a:lnTo>
                  <a:cubicBezTo>
                    <a:pt x="2439" y="12059"/>
                    <a:pt x="2611" y="11149"/>
                    <a:pt x="2611" y="9102"/>
                  </a:cubicBezTo>
                  <a:cubicBezTo>
                    <a:pt x="2611" y="6144"/>
                    <a:pt x="2371" y="5234"/>
                    <a:pt x="1890" y="5234"/>
                  </a:cubicBezTo>
                  <a:close/>
                  <a:moveTo>
                    <a:pt x="1718" y="2731"/>
                  </a:moveTo>
                  <a:cubicBezTo>
                    <a:pt x="2439" y="2731"/>
                    <a:pt x="2955" y="6371"/>
                    <a:pt x="2955" y="11377"/>
                  </a:cubicBezTo>
                  <a:cubicBezTo>
                    <a:pt x="2955" y="16382"/>
                    <a:pt x="2439" y="19795"/>
                    <a:pt x="1718" y="19795"/>
                  </a:cubicBezTo>
                  <a:cubicBezTo>
                    <a:pt x="962" y="19795"/>
                    <a:pt x="447" y="16382"/>
                    <a:pt x="447" y="11377"/>
                  </a:cubicBezTo>
                  <a:cubicBezTo>
                    <a:pt x="447" y="6371"/>
                    <a:pt x="962" y="2731"/>
                    <a:pt x="1718" y="2731"/>
                  </a:cubicBezTo>
                  <a:close/>
                  <a:moveTo>
                    <a:pt x="1718" y="1"/>
                  </a:moveTo>
                  <a:cubicBezTo>
                    <a:pt x="756" y="1"/>
                    <a:pt x="1" y="5006"/>
                    <a:pt x="1" y="11377"/>
                  </a:cubicBezTo>
                  <a:cubicBezTo>
                    <a:pt x="1" y="17520"/>
                    <a:pt x="756" y="22526"/>
                    <a:pt x="1718" y="22526"/>
                  </a:cubicBezTo>
                  <a:cubicBezTo>
                    <a:pt x="2645" y="22526"/>
                    <a:pt x="3401" y="17520"/>
                    <a:pt x="3401" y="11377"/>
                  </a:cubicBezTo>
                  <a:cubicBezTo>
                    <a:pt x="3401" y="5006"/>
                    <a:pt x="2645" y="1"/>
                    <a:pt x="1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0" y="-39825"/>
              <a:ext cx="270500" cy="2491425"/>
            </a:xfrm>
            <a:custGeom>
              <a:pathLst>
                <a:path extrusionOk="0" h="99657" w="10820">
                  <a:moveTo>
                    <a:pt x="0" y="0"/>
                  </a:moveTo>
                  <a:lnTo>
                    <a:pt x="0" y="16610"/>
                  </a:lnTo>
                  <a:lnTo>
                    <a:pt x="3881" y="16610"/>
                  </a:lnTo>
                  <a:lnTo>
                    <a:pt x="3881" y="99657"/>
                  </a:lnTo>
                  <a:lnTo>
                    <a:pt x="6904" y="99657"/>
                  </a:lnTo>
                  <a:lnTo>
                    <a:pt x="6904" y="16610"/>
                  </a:lnTo>
                  <a:lnTo>
                    <a:pt x="10819" y="16610"/>
                  </a:lnTo>
                  <a:lnTo>
                    <a:pt x="10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299650" y="-39825"/>
              <a:ext cx="223300" cy="2491425"/>
            </a:xfrm>
            <a:custGeom>
              <a:pathLst>
                <a:path extrusionOk="0" h="99657" w="8932">
                  <a:moveTo>
                    <a:pt x="1" y="0"/>
                  </a:moveTo>
                  <a:lnTo>
                    <a:pt x="1" y="99657"/>
                  </a:lnTo>
                  <a:lnTo>
                    <a:pt x="2852" y="99657"/>
                  </a:lnTo>
                  <a:lnTo>
                    <a:pt x="2852" y="49374"/>
                  </a:lnTo>
                  <a:cubicBezTo>
                    <a:pt x="3401" y="45506"/>
                    <a:pt x="4054" y="41410"/>
                    <a:pt x="4912" y="41410"/>
                  </a:cubicBezTo>
                  <a:cubicBezTo>
                    <a:pt x="6149" y="41410"/>
                    <a:pt x="6080" y="50511"/>
                    <a:pt x="6080" y="56427"/>
                  </a:cubicBezTo>
                  <a:lnTo>
                    <a:pt x="6080" y="99657"/>
                  </a:lnTo>
                  <a:lnTo>
                    <a:pt x="8931" y="99657"/>
                  </a:lnTo>
                  <a:lnTo>
                    <a:pt x="8931" y="48691"/>
                  </a:lnTo>
                  <a:cubicBezTo>
                    <a:pt x="8931" y="30944"/>
                    <a:pt x="7282" y="26166"/>
                    <a:pt x="6080" y="26166"/>
                  </a:cubicBezTo>
                  <a:cubicBezTo>
                    <a:pt x="4912" y="26166"/>
                    <a:pt x="3779" y="30261"/>
                    <a:pt x="2852" y="35267"/>
                  </a:cubicBezTo>
                  <a:lnTo>
                    <a:pt x="2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552975" y="614300"/>
              <a:ext cx="237875" cy="1877125"/>
            </a:xfrm>
            <a:custGeom>
              <a:pathLst>
                <a:path extrusionOk="0" h="75085" w="9515">
                  <a:moveTo>
                    <a:pt x="4774" y="14108"/>
                  </a:moveTo>
                  <a:cubicBezTo>
                    <a:pt x="6320" y="14108"/>
                    <a:pt x="6595" y="28442"/>
                    <a:pt x="6595" y="37543"/>
                  </a:cubicBezTo>
                  <a:cubicBezTo>
                    <a:pt x="6595" y="46416"/>
                    <a:pt x="6320" y="60978"/>
                    <a:pt x="4774" y="60978"/>
                  </a:cubicBezTo>
                  <a:cubicBezTo>
                    <a:pt x="3229" y="60978"/>
                    <a:pt x="2954" y="46416"/>
                    <a:pt x="2954" y="37543"/>
                  </a:cubicBezTo>
                  <a:cubicBezTo>
                    <a:pt x="2954" y="28442"/>
                    <a:pt x="3229" y="14108"/>
                    <a:pt x="4774" y="14108"/>
                  </a:cubicBezTo>
                  <a:close/>
                  <a:moveTo>
                    <a:pt x="4774" y="1"/>
                  </a:moveTo>
                  <a:cubicBezTo>
                    <a:pt x="1580" y="1"/>
                    <a:pt x="0" y="18431"/>
                    <a:pt x="0" y="37543"/>
                  </a:cubicBezTo>
                  <a:cubicBezTo>
                    <a:pt x="0" y="56655"/>
                    <a:pt x="1614" y="75085"/>
                    <a:pt x="4774" y="75085"/>
                  </a:cubicBezTo>
                  <a:cubicBezTo>
                    <a:pt x="7934" y="75085"/>
                    <a:pt x="9514" y="56655"/>
                    <a:pt x="9514" y="37543"/>
                  </a:cubicBezTo>
                  <a:cubicBezTo>
                    <a:pt x="9514" y="18431"/>
                    <a:pt x="7934" y="1"/>
                    <a:pt x="47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822575" y="654125"/>
              <a:ext cx="224150" cy="1837300"/>
            </a:xfrm>
            <a:custGeom>
              <a:pathLst>
                <a:path extrusionOk="0" h="73492" w="8966">
                  <a:moveTo>
                    <a:pt x="1" y="1"/>
                  </a:moveTo>
                  <a:lnTo>
                    <a:pt x="1" y="50967"/>
                  </a:lnTo>
                  <a:cubicBezTo>
                    <a:pt x="1" y="68714"/>
                    <a:pt x="1684" y="73492"/>
                    <a:pt x="2852" y="73492"/>
                  </a:cubicBezTo>
                  <a:cubicBezTo>
                    <a:pt x="4054" y="73492"/>
                    <a:pt x="5187" y="69396"/>
                    <a:pt x="6080" y="64391"/>
                  </a:cubicBezTo>
                  <a:lnTo>
                    <a:pt x="6080" y="71899"/>
                  </a:lnTo>
                  <a:lnTo>
                    <a:pt x="8965" y="71899"/>
                  </a:lnTo>
                  <a:lnTo>
                    <a:pt x="8965" y="1"/>
                  </a:lnTo>
                  <a:lnTo>
                    <a:pt x="6080" y="1"/>
                  </a:lnTo>
                  <a:lnTo>
                    <a:pt x="6080" y="50284"/>
                  </a:lnTo>
                  <a:cubicBezTo>
                    <a:pt x="5565" y="54152"/>
                    <a:pt x="4878" y="58247"/>
                    <a:pt x="4054" y="58247"/>
                  </a:cubicBezTo>
                  <a:cubicBezTo>
                    <a:pt x="2817" y="58247"/>
                    <a:pt x="2886" y="49146"/>
                    <a:pt x="2886" y="43231"/>
                  </a:cubicBezTo>
                  <a:lnTo>
                    <a:pt x="2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071600" y="591550"/>
              <a:ext cx="260200" cy="2463000"/>
            </a:xfrm>
            <a:custGeom>
              <a:pathLst>
                <a:path extrusionOk="0" h="98520" w="10408">
                  <a:moveTo>
                    <a:pt x="4740" y="13197"/>
                  </a:moveTo>
                  <a:cubicBezTo>
                    <a:pt x="5839" y="13197"/>
                    <a:pt x="6320" y="18885"/>
                    <a:pt x="6320" y="25256"/>
                  </a:cubicBezTo>
                  <a:cubicBezTo>
                    <a:pt x="6320" y="32082"/>
                    <a:pt x="5942" y="38680"/>
                    <a:pt x="4740" y="38680"/>
                  </a:cubicBezTo>
                  <a:cubicBezTo>
                    <a:pt x="3641" y="38680"/>
                    <a:pt x="3195" y="33220"/>
                    <a:pt x="3195" y="26849"/>
                  </a:cubicBezTo>
                  <a:cubicBezTo>
                    <a:pt x="3195" y="20023"/>
                    <a:pt x="3538" y="13197"/>
                    <a:pt x="4740" y="13197"/>
                  </a:cubicBezTo>
                  <a:close/>
                  <a:moveTo>
                    <a:pt x="2783" y="74630"/>
                  </a:moveTo>
                  <a:lnTo>
                    <a:pt x="5942" y="75995"/>
                  </a:lnTo>
                  <a:cubicBezTo>
                    <a:pt x="7660" y="76677"/>
                    <a:pt x="8038" y="76222"/>
                    <a:pt x="8038" y="79863"/>
                  </a:cubicBezTo>
                  <a:cubicBezTo>
                    <a:pt x="8038" y="85778"/>
                    <a:pt x="5530" y="86006"/>
                    <a:pt x="5049" y="86006"/>
                  </a:cubicBezTo>
                  <a:cubicBezTo>
                    <a:pt x="4362" y="86006"/>
                    <a:pt x="2336" y="85778"/>
                    <a:pt x="2336" y="78953"/>
                  </a:cubicBezTo>
                  <a:cubicBezTo>
                    <a:pt x="2336" y="76677"/>
                    <a:pt x="2508" y="75767"/>
                    <a:pt x="2783" y="74630"/>
                  </a:cubicBezTo>
                  <a:close/>
                  <a:moveTo>
                    <a:pt x="9377" y="1"/>
                  </a:moveTo>
                  <a:cubicBezTo>
                    <a:pt x="8518" y="1"/>
                    <a:pt x="8003" y="2276"/>
                    <a:pt x="7419" y="5916"/>
                  </a:cubicBezTo>
                  <a:cubicBezTo>
                    <a:pt x="6629" y="2731"/>
                    <a:pt x="5702" y="911"/>
                    <a:pt x="4740" y="911"/>
                  </a:cubicBezTo>
                  <a:cubicBezTo>
                    <a:pt x="2405" y="911"/>
                    <a:pt x="378" y="10239"/>
                    <a:pt x="378" y="26166"/>
                  </a:cubicBezTo>
                  <a:cubicBezTo>
                    <a:pt x="378" y="34357"/>
                    <a:pt x="928" y="40728"/>
                    <a:pt x="1718" y="45961"/>
                  </a:cubicBezTo>
                  <a:cubicBezTo>
                    <a:pt x="893" y="49602"/>
                    <a:pt x="310" y="53242"/>
                    <a:pt x="310" y="60295"/>
                  </a:cubicBezTo>
                  <a:cubicBezTo>
                    <a:pt x="310" y="64391"/>
                    <a:pt x="687" y="67121"/>
                    <a:pt x="1168" y="69396"/>
                  </a:cubicBezTo>
                  <a:cubicBezTo>
                    <a:pt x="516" y="71899"/>
                    <a:pt x="0" y="74857"/>
                    <a:pt x="0" y="80318"/>
                  </a:cubicBezTo>
                  <a:cubicBezTo>
                    <a:pt x="0" y="89646"/>
                    <a:pt x="1271" y="98520"/>
                    <a:pt x="5015" y="98520"/>
                  </a:cubicBezTo>
                  <a:cubicBezTo>
                    <a:pt x="9308" y="98520"/>
                    <a:pt x="10407" y="87143"/>
                    <a:pt x="10407" y="76450"/>
                  </a:cubicBezTo>
                  <a:cubicBezTo>
                    <a:pt x="10407" y="59467"/>
                    <a:pt x="7682" y="58643"/>
                    <a:pt x="5512" y="58643"/>
                  </a:cubicBezTo>
                  <a:cubicBezTo>
                    <a:pt x="5279" y="58643"/>
                    <a:pt x="5052" y="58652"/>
                    <a:pt x="4836" y="58652"/>
                  </a:cubicBezTo>
                  <a:cubicBezTo>
                    <a:pt x="3721" y="58652"/>
                    <a:pt x="2886" y="58399"/>
                    <a:pt x="2886" y="55290"/>
                  </a:cubicBezTo>
                  <a:cubicBezTo>
                    <a:pt x="2886" y="51877"/>
                    <a:pt x="3366" y="50739"/>
                    <a:pt x="3676" y="50739"/>
                  </a:cubicBezTo>
                  <a:lnTo>
                    <a:pt x="4740" y="51194"/>
                  </a:lnTo>
                  <a:cubicBezTo>
                    <a:pt x="7110" y="51194"/>
                    <a:pt x="9102" y="42093"/>
                    <a:pt x="9102" y="26166"/>
                  </a:cubicBezTo>
                  <a:cubicBezTo>
                    <a:pt x="9102" y="22071"/>
                    <a:pt x="8828" y="17748"/>
                    <a:pt x="8518" y="13880"/>
                  </a:cubicBezTo>
                  <a:cubicBezTo>
                    <a:pt x="8793" y="12970"/>
                    <a:pt x="8999" y="12287"/>
                    <a:pt x="9308" y="12287"/>
                  </a:cubicBezTo>
                  <a:cubicBezTo>
                    <a:pt x="9617" y="12287"/>
                    <a:pt x="9927" y="13197"/>
                    <a:pt x="10236" y="13880"/>
                  </a:cubicBezTo>
                  <a:lnTo>
                    <a:pt x="10236" y="683"/>
                  </a:lnTo>
                  <a:cubicBezTo>
                    <a:pt x="9961" y="228"/>
                    <a:pt x="9652" y="1"/>
                    <a:pt x="9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58400" y="-39825"/>
              <a:ext cx="223275" cy="2491425"/>
            </a:xfrm>
            <a:custGeom>
              <a:pathLst>
                <a:path extrusionOk="0" h="99657" w="8931">
                  <a:moveTo>
                    <a:pt x="0" y="0"/>
                  </a:moveTo>
                  <a:lnTo>
                    <a:pt x="0" y="99657"/>
                  </a:lnTo>
                  <a:lnTo>
                    <a:pt x="2851" y="99657"/>
                  </a:lnTo>
                  <a:lnTo>
                    <a:pt x="2851" y="49374"/>
                  </a:lnTo>
                  <a:cubicBezTo>
                    <a:pt x="3401" y="45506"/>
                    <a:pt x="4053" y="41410"/>
                    <a:pt x="4877" y="41410"/>
                  </a:cubicBezTo>
                  <a:cubicBezTo>
                    <a:pt x="6114" y="41410"/>
                    <a:pt x="6080" y="50511"/>
                    <a:pt x="6080" y="56427"/>
                  </a:cubicBezTo>
                  <a:lnTo>
                    <a:pt x="6080" y="99657"/>
                  </a:lnTo>
                  <a:lnTo>
                    <a:pt x="8930" y="99657"/>
                  </a:lnTo>
                  <a:lnTo>
                    <a:pt x="8930" y="48691"/>
                  </a:lnTo>
                  <a:cubicBezTo>
                    <a:pt x="8930" y="30944"/>
                    <a:pt x="7282" y="26166"/>
                    <a:pt x="6080" y="26166"/>
                  </a:cubicBezTo>
                  <a:cubicBezTo>
                    <a:pt x="4877" y="26166"/>
                    <a:pt x="3778" y="30261"/>
                    <a:pt x="2851" y="35267"/>
                  </a:cubicBezTo>
                  <a:lnTo>
                    <a:pt x="28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607400" y="204750"/>
              <a:ext cx="160600" cy="2286675"/>
            </a:xfrm>
            <a:custGeom>
              <a:pathLst>
                <a:path extrusionOk="0" h="91467" w="6424">
                  <a:moveTo>
                    <a:pt x="1340" y="1"/>
                  </a:moveTo>
                  <a:lnTo>
                    <a:pt x="1340" y="17976"/>
                  </a:lnTo>
                  <a:lnTo>
                    <a:pt x="1" y="17976"/>
                  </a:lnTo>
                  <a:lnTo>
                    <a:pt x="1" y="33675"/>
                  </a:lnTo>
                  <a:lnTo>
                    <a:pt x="1340" y="33675"/>
                  </a:lnTo>
                  <a:lnTo>
                    <a:pt x="1340" y="69169"/>
                  </a:lnTo>
                  <a:cubicBezTo>
                    <a:pt x="1340" y="84641"/>
                    <a:pt x="2783" y="91467"/>
                    <a:pt x="4569" y="91467"/>
                  </a:cubicBezTo>
                  <a:cubicBezTo>
                    <a:pt x="5187" y="91467"/>
                    <a:pt x="5805" y="90329"/>
                    <a:pt x="6423" y="89191"/>
                  </a:cubicBezTo>
                  <a:lnTo>
                    <a:pt x="6423" y="74630"/>
                  </a:lnTo>
                  <a:cubicBezTo>
                    <a:pt x="6080" y="76222"/>
                    <a:pt x="5771" y="77360"/>
                    <a:pt x="5290" y="77360"/>
                  </a:cubicBezTo>
                  <a:cubicBezTo>
                    <a:pt x="4363" y="77360"/>
                    <a:pt x="4191" y="73720"/>
                    <a:pt x="4191" y="70307"/>
                  </a:cubicBezTo>
                  <a:lnTo>
                    <a:pt x="4191" y="33675"/>
                  </a:lnTo>
                  <a:lnTo>
                    <a:pt x="6423" y="33675"/>
                  </a:lnTo>
                  <a:lnTo>
                    <a:pt x="6423" y="17976"/>
                  </a:lnTo>
                  <a:lnTo>
                    <a:pt x="4191" y="17976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777425" y="-39825"/>
              <a:ext cx="375250" cy="2491425"/>
            </a:xfrm>
            <a:custGeom>
              <a:pathLst>
                <a:path extrusionOk="0" h="99657" w="15010">
                  <a:moveTo>
                    <a:pt x="0" y="0"/>
                  </a:moveTo>
                  <a:lnTo>
                    <a:pt x="3160" y="99657"/>
                  </a:lnTo>
                  <a:lnTo>
                    <a:pt x="4706" y="99657"/>
                  </a:lnTo>
                  <a:lnTo>
                    <a:pt x="7419" y="17975"/>
                  </a:lnTo>
                  <a:lnTo>
                    <a:pt x="7454" y="17975"/>
                  </a:lnTo>
                  <a:lnTo>
                    <a:pt x="9995" y="99657"/>
                  </a:lnTo>
                  <a:lnTo>
                    <a:pt x="11575" y="99657"/>
                  </a:lnTo>
                  <a:lnTo>
                    <a:pt x="15010" y="0"/>
                  </a:lnTo>
                  <a:lnTo>
                    <a:pt x="13533" y="0"/>
                  </a:lnTo>
                  <a:lnTo>
                    <a:pt x="10854" y="80317"/>
                  </a:lnTo>
                  <a:lnTo>
                    <a:pt x="10819" y="80317"/>
                  </a:lnTo>
                  <a:lnTo>
                    <a:pt x="8243" y="0"/>
                  </a:lnTo>
                  <a:lnTo>
                    <a:pt x="6767" y="0"/>
                  </a:lnTo>
                  <a:lnTo>
                    <a:pt x="4053" y="80317"/>
                  </a:lnTo>
                  <a:lnTo>
                    <a:pt x="3985" y="80317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136350" y="631375"/>
              <a:ext cx="213825" cy="1871425"/>
            </a:xfrm>
            <a:custGeom>
              <a:pathLst>
                <a:path extrusionOk="0" h="74857" w="8553">
                  <a:moveTo>
                    <a:pt x="4259" y="8419"/>
                  </a:moveTo>
                  <a:cubicBezTo>
                    <a:pt x="6595" y="8419"/>
                    <a:pt x="7041" y="25256"/>
                    <a:pt x="7041" y="37315"/>
                  </a:cubicBezTo>
                  <a:cubicBezTo>
                    <a:pt x="7041" y="49374"/>
                    <a:pt x="6595" y="66438"/>
                    <a:pt x="4259" y="66438"/>
                  </a:cubicBezTo>
                  <a:cubicBezTo>
                    <a:pt x="1958" y="66438"/>
                    <a:pt x="1511" y="49374"/>
                    <a:pt x="1511" y="37315"/>
                  </a:cubicBezTo>
                  <a:cubicBezTo>
                    <a:pt x="1511" y="25256"/>
                    <a:pt x="1958" y="8419"/>
                    <a:pt x="4259" y="8419"/>
                  </a:cubicBezTo>
                  <a:close/>
                  <a:moveTo>
                    <a:pt x="4259" y="0"/>
                  </a:moveTo>
                  <a:cubicBezTo>
                    <a:pt x="1889" y="0"/>
                    <a:pt x="0" y="10694"/>
                    <a:pt x="0" y="37315"/>
                  </a:cubicBezTo>
                  <a:cubicBezTo>
                    <a:pt x="0" y="63935"/>
                    <a:pt x="1889" y="74857"/>
                    <a:pt x="4259" y="74857"/>
                  </a:cubicBezTo>
                  <a:cubicBezTo>
                    <a:pt x="6663" y="74857"/>
                    <a:pt x="8552" y="63935"/>
                    <a:pt x="8552" y="37315"/>
                  </a:cubicBezTo>
                  <a:cubicBezTo>
                    <a:pt x="8552" y="10694"/>
                    <a:pt x="6663" y="0"/>
                    <a:pt x="4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2380200" y="654125"/>
              <a:ext cx="127100" cy="1797475"/>
            </a:xfrm>
            <a:custGeom>
              <a:pathLst>
                <a:path extrusionOk="0" h="71899" w="5084">
                  <a:moveTo>
                    <a:pt x="4500" y="1"/>
                  </a:moveTo>
                  <a:cubicBezTo>
                    <a:pt x="2920" y="1"/>
                    <a:pt x="2130" y="7736"/>
                    <a:pt x="1546" y="16382"/>
                  </a:cubicBezTo>
                  <a:lnTo>
                    <a:pt x="1512" y="16382"/>
                  </a:lnTo>
                  <a:lnTo>
                    <a:pt x="1512" y="1138"/>
                  </a:lnTo>
                  <a:lnTo>
                    <a:pt x="1" y="1138"/>
                  </a:lnTo>
                  <a:lnTo>
                    <a:pt x="1" y="71899"/>
                  </a:lnTo>
                  <a:lnTo>
                    <a:pt x="1512" y="71899"/>
                  </a:lnTo>
                  <a:lnTo>
                    <a:pt x="1512" y="31627"/>
                  </a:lnTo>
                  <a:cubicBezTo>
                    <a:pt x="2061" y="21996"/>
                    <a:pt x="2975" y="8942"/>
                    <a:pt x="4740" y="8942"/>
                  </a:cubicBezTo>
                  <a:cubicBezTo>
                    <a:pt x="4851" y="8942"/>
                    <a:pt x="4966" y="8994"/>
                    <a:pt x="5084" y="9102"/>
                  </a:cubicBez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2538200" y="-39825"/>
              <a:ext cx="189775" cy="2491425"/>
            </a:xfrm>
            <a:custGeom>
              <a:pathLst>
                <a:path extrusionOk="0" h="99657" w="7591">
                  <a:moveTo>
                    <a:pt x="0" y="0"/>
                  </a:moveTo>
                  <a:lnTo>
                    <a:pt x="0" y="99657"/>
                  </a:lnTo>
                  <a:lnTo>
                    <a:pt x="1512" y="99657"/>
                  </a:lnTo>
                  <a:lnTo>
                    <a:pt x="1512" y="75312"/>
                  </a:lnTo>
                  <a:lnTo>
                    <a:pt x="3229" y="61205"/>
                  </a:lnTo>
                  <a:lnTo>
                    <a:pt x="5977" y="99657"/>
                  </a:lnTo>
                  <a:lnTo>
                    <a:pt x="7591" y="99657"/>
                  </a:lnTo>
                  <a:lnTo>
                    <a:pt x="4225" y="53014"/>
                  </a:lnTo>
                  <a:lnTo>
                    <a:pt x="7144" y="28896"/>
                  </a:lnTo>
                  <a:lnTo>
                    <a:pt x="5461" y="28896"/>
                  </a:lnTo>
                  <a:lnTo>
                    <a:pt x="1512" y="61660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2736550" y="631375"/>
              <a:ext cx="187200" cy="1871425"/>
            </a:xfrm>
            <a:custGeom>
              <a:pathLst>
                <a:path extrusionOk="0" h="74857" w="7488">
                  <a:moveTo>
                    <a:pt x="3710" y="0"/>
                  </a:moveTo>
                  <a:cubicBezTo>
                    <a:pt x="1958" y="0"/>
                    <a:pt x="447" y="7281"/>
                    <a:pt x="447" y="19568"/>
                  </a:cubicBezTo>
                  <a:cubicBezTo>
                    <a:pt x="447" y="45051"/>
                    <a:pt x="6080" y="36405"/>
                    <a:pt x="6080" y="54379"/>
                  </a:cubicBezTo>
                  <a:cubicBezTo>
                    <a:pt x="6080" y="62343"/>
                    <a:pt x="5084" y="66438"/>
                    <a:pt x="3985" y="66438"/>
                  </a:cubicBezTo>
                  <a:cubicBezTo>
                    <a:pt x="2714" y="66438"/>
                    <a:pt x="1786" y="62343"/>
                    <a:pt x="1203" y="55062"/>
                  </a:cubicBezTo>
                  <a:lnTo>
                    <a:pt x="0" y="60068"/>
                  </a:lnTo>
                  <a:cubicBezTo>
                    <a:pt x="859" y="69851"/>
                    <a:pt x="2267" y="74857"/>
                    <a:pt x="3985" y="74857"/>
                  </a:cubicBezTo>
                  <a:cubicBezTo>
                    <a:pt x="6011" y="74857"/>
                    <a:pt x="7488" y="66438"/>
                    <a:pt x="7488" y="52559"/>
                  </a:cubicBezTo>
                  <a:cubicBezTo>
                    <a:pt x="7488" y="28669"/>
                    <a:pt x="1855" y="36177"/>
                    <a:pt x="1855" y="18885"/>
                  </a:cubicBezTo>
                  <a:cubicBezTo>
                    <a:pt x="1855" y="11604"/>
                    <a:pt x="2782" y="8419"/>
                    <a:pt x="3778" y="8419"/>
                  </a:cubicBezTo>
                  <a:cubicBezTo>
                    <a:pt x="4912" y="8419"/>
                    <a:pt x="5633" y="11832"/>
                    <a:pt x="6217" y="17748"/>
                  </a:cubicBezTo>
                  <a:lnTo>
                    <a:pt x="7282" y="12287"/>
                  </a:lnTo>
                  <a:cubicBezTo>
                    <a:pt x="6458" y="4096"/>
                    <a:pt x="5221" y="0"/>
                    <a:pt x="3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8571"/>
              <a:buFont typeface="Arial"/>
              <a:buNone/>
              <a:defRPr sz="1400"/>
            </a:lvl2pPr>
            <a:lvl3pPr indent="0" lvl="2" rtl="0">
              <a:spcBef>
                <a:spcPts val="0"/>
              </a:spcBef>
              <a:buSzPct val="78571"/>
              <a:buFont typeface="Arial"/>
              <a:buNone/>
              <a:defRPr sz="1400"/>
            </a:lvl3pPr>
            <a:lvl4pPr indent="0" lvl="3" rtl="0">
              <a:spcBef>
                <a:spcPts val="0"/>
              </a:spcBef>
              <a:buSzPct val="78571"/>
              <a:buFont typeface="Arial"/>
              <a:buNone/>
              <a:defRPr sz="1400"/>
            </a:lvl4pPr>
            <a:lvl5pPr indent="0" lvl="4" rtl="0">
              <a:spcBef>
                <a:spcPts val="0"/>
              </a:spcBef>
              <a:buSzPct val="78571"/>
              <a:buFont typeface="Arial"/>
              <a:buNone/>
              <a:defRPr sz="1400"/>
            </a:lvl5pPr>
            <a:lvl6pPr indent="0" lvl="5" rtl="0">
              <a:spcBef>
                <a:spcPts val="0"/>
              </a:spcBef>
              <a:buSzPct val="78571"/>
              <a:buFont typeface="Arial"/>
              <a:buNone/>
              <a:defRPr sz="1400"/>
            </a:lvl6pPr>
            <a:lvl7pPr indent="0" lvl="6" rtl="0">
              <a:spcBef>
                <a:spcPts val="0"/>
              </a:spcBef>
              <a:buSzPct val="78571"/>
              <a:buFont typeface="Arial"/>
              <a:buNone/>
              <a:defRPr sz="1400"/>
            </a:lvl7pPr>
            <a:lvl8pPr indent="0" lvl="7" rtl="0">
              <a:spcBef>
                <a:spcPts val="0"/>
              </a:spcBef>
              <a:buSzPct val="78571"/>
              <a:buFont typeface="Arial"/>
              <a:buNone/>
              <a:defRPr sz="1400"/>
            </a:lvl8pPr>
            <a:lvl9pPr indent="0" lvl="8" rtl="0">
              <a:spcBef>
                <a:spcPts val="0"/>
              </a:spcBef>
              <a:buSzPct val="78571"/>
              <a:buFont typeface="Arial"/>
              <a:buNone/>
              <a:defRPr sz="1400"/>
            </a:lvl9pPr>
          </a:lstStyle>
          <a:p/>
        </p:txBody>
      </p:sp>
      <p:sp>
        <p:nvSpPr>
          <p:cNvPr id="157" name="Shape 157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8571"/>
              <a:buFont typeface="Arial"/>
              <a:buNone/>
              <a:defRPr sz="1400"/>
            </a:lvl2pPr>
            <a:lvl3pPr indent="0" lvl="2" rtl="0">
              <a:spcBef>
                <a:spcPts val="0"/>
              </a:spcBef>
              <a:buSzPct val="78571"/>
              <a:buFont typeface="Arial"/>
              <a:buNone/>
              <a:defRPr sz="1400"/>
            </a:lvl3pPr>
            <a:lvl4pPr indent="0" lvl="3" rtl="0">
              <a:spcBef>
                <a:spcPts val="0"/>
              </a:spcBef>
              <a:buSzPct val="78571"/>
              <a:buFont typeface="Arial"/>
              <a:buNone/>
              <a:defRPr sz="1400"/>
            </a:lvl4pPr>
            <a:lvl5pPr indent="0" lvl="4" rtl="0">
              <a:spcBef>
                <a:spcPts val="0"/>
              </a:spcBef>
              <a:buSzPct val="78571"/>
              <a:buFont typeface="Arial"/>
              <a:buNone/>
              <a:defRPr sz="1400"/>
            </a:lvl5pPr>
            <a:lvl6pPr indent="0" lvl="5" rtl="0">
              <a:spcBef>
                <a:spcPts val="0"/>
              </a:spcBef>
              <a:buSzPct val="78571"/>
              <a:buFont typeface="Arial"/>
              <a:buNone/>
              <a:defRPr sz="1400"/>
            </a:lvl6pPr>
            <a:lvl7pPr indent="0" lvl="6" rtl="0">
              <a:spcBef>
                <a:spcPts val="0"/>
              </a:spcBef>
              <a:buSzPct val="78571"/>
              <a:buFont typeface="Arial"/>
              <a:buNone/>
              <a:defRPr sz="1400"/>
            </a:lvl7pPr>
            <a:lvl8pPr indent="0" lvl="7" rtl="0">
              <a:spcBef>
                <a:spcPts val="0"/>
              </a:spcBef>
              <a:buSzPct val="78571"/>
              <a:buFont typeface="Arial"/>
              <a:buNone/>
              <a:defRPr sz="1400"/>
            </a:lvl8pPr>
            <a:lvl9pPr indent="0" lvl="8" rtl="0">
              <a:spcBef>
                <a:spcPts val="0"/>
              </a:spcBef>
              <a:buSzPct val="78571"/>
              <a:buFont typeface="Arial"/>
              <a:buNone/>
              <a:defRPr sz="1400"/>
            </a:lvl9pPr>
          </a:lstStyle>
          <a:p/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2032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90500" lvl="1" marL="55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65100" lvl="2" marL="863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114300" lvl="3" marL="12065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114300" lvl="4" marL="1549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114300" lvl="5" marL="1892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114300" lvl="6" marL="2235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114300" lvl="7" marL="25781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114300" lvl="8" marL="2921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8571"/>
              <a:buFont typeface="Arial"/>
              <a:buNone/>
              <a:defRPr sz="1400"/>
            </a:lvl2pPr>
            <a:lvl3pPr indent="0" lvl="2" rtl="0">
              <a:spcBef>
                <a:spcPts val="0"/>
              </a:spcBef>
              <a:buSzPct val="78571"/>
              <a:buFont typeface="Arial"/>
              <a:buNone/>
              <a:defRPr sz="1400"/>
            </a:lvl3pPr>
            <a:lvl4pPr indent="0" lvl="3" rtl="0">
              <a:spcBef>
                <a:spcPts val="0"/>
              </a:spcBef>
              <a:buSzPct val="78571"/>
              <a:buFont typeface="Arial"/>
              <a:buNone/>
              <a:defRPr sz="1400"/>
            </a:lvl4pPr>
            <a:lvl5pPr indent="0" lvl="4" rtl="0">
              <a:spcBef>
                <a:spcPts val="0"/>
              </a:spcBef>
              <a:buSzPct val="78571"/>
              <a:buFont typeface="Arial"/>
              <a:buNone/>
              <a:defRPr sz="1400"/>
            </a:lvl5pPr>
            <a:lvl6pPr indent="0" lvl="5" rtl="0">
              <a:spcBef>
                <a:spcPts val="0"/>
              </a:spcBef>
              <a:buSzPct val="78571"/>
              <a:buFont typeface="Arial"/>
              <a:buNone/>
              <a:defRPr sz="1400"/>
            </a:lvl6pPr>
            <a:lvl7pPr indent="0" lvl="6" rtl="0">
              <a:spcBef>
                <a:spcPts val="0"/>
              </a:spcBef>
              <a:buSzPct val="78571"/>
              <a:buFont typeface="Arial"/>
              <a:buNone/>
              <a:defRPr sz="1400"/>
            </a:lvl7pPr>
            <a:lvl8pPr indent="0" lvl="7" rtl="0">
              <a:spcBef>
                <a:spcPts val="0"/>
              </a:spcBef>
              <a:buSzPct val="78571"/>
              <a:buFont typeface="Arial"/>
              <a:buNone/>
              <a:defRPr sz="1400"/>
            </a:lvl8pPr>
            <a:lvl9pPr indent="0" lvl="8" rtl="0">
              <a:spcBef>
                <a:spcPts val="0"/>
              </a:spcBef>
              <a:buSzPct val="78571"/>
              <a:buFont typeface="Arial"/>
              <a:buNone/>
              <a:defRPr sz="1400"/>
            </a:lvl9pPr>
          </a:lstStyle>
          <a:p/>
        </p:txBody>
      </p:sp>
      <p:sp>
        <p:nvSpPr>
          <p:cNvPr id="169" name="Shape 16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Calibri"/>
              <a:buNone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8571"/>
              <a:buFont typeface="Arial"/>
              <a:buNone/>
              <a:defRPr sz="1400"/>
            </a:lvl2pPr>
            <a:lvl3pPr indent="0" lvl="2" rtl="0">
              <a:spcBef>
                <a:spcPts val="0"/>
              </a:spcBef>
              <a:buSzPct val="78571"/>
              <a:buFont typeface="Arial"/>
              <a:buNone/>
              <a:defRPr sz="1400"/>
            </a:lvl3pPr>
            <a:lvl4pPr indent="0" lvl="3" rtl="0">
              <a:spcBef>
                <a:spcPts val="0"/>
              </a:spcBef>
              <a:buSzPct val="78571"/>
              <a:buFont typeface="Arial"/>
              <a:buNone/>
              <a:defRPr sz="1400"/>
            </a:lvl4pPr>
            <a:lvl5pPr indent="0" lvl="4" rtl="0">
              <a:spcBef>
                <a:spcPts val="0"/>
              </a:spcBef>
              <a:buSzPct val="78571"/>
              <a:buFont typeface="Arial"/>
              <a:buNone/>
              <a:defRPr sz="1400"/>
            </a:lvl5pPr>
            <a:lvl6pPr indent="0" lvl="5" rtl="0">
              <a:spcBef>
                <a:spcPts val="0"/>
              </a:spcBef>
              <a:buSzPct val="78571"/>
              <a:buFont typeface="Arial"/>
              <a:buNone/>
              <a:defRPr sz="1400"/>
            </a:lvl6pPr>
            <a:lvl7pPr indent="0" lvl="6" rtl="0">
              <a:spcBef>
                <a:spcPts val="0"/>
              </a:spcBef>
              <a:buSzPct val="78571"/>
              <a:buFont typeface="Arial"/>
              <a:buNone/>
              <a:defRPr sz="1400"/>
            </a:lvl7pPr>
            <a:lvl8pPr indent="0" lvl="7" rtl="0">
              <a:spcBef>
                <a:spcPts val="0"/>
              </a:spcBef>
              <a:buSzPct val="78571"/>
              <a:buFont typeface="Arial"/>
              <a:buNone/>
              <a:defRPr sz="1400"/>
            </a:lvl8pPr>
            <a:lvl9pPr indent="0" lvl="8" rtl="0">
              <a:spcBef>
                <a:spcPts val="0"/>
              </a:spcBef>
              <a:buSzPct val="78571"/>
              <a:buFont typeface="Arial"/>
              <a:buNone/>
              <a:defRPr sz="1400"/>
            </a:lvl9pPr>
          </a:lstStyle>
          <a:p/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722312" y="2180034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8571"/>
              <a:buFont typeface="Arial"/>
              <a:buNone/>
              <a:defRPr sz="1400"/>
            </a:lvl2pPr>
            <a:lvl3pPr indent="0" lvl="2" rtl="0">
              <a:spcBef>
                <a:spcPts val="0"/>
              </a:spcBef>
              <a:buSzPct val="78571"/>
              <a:buFont typeface="Arial"/>
              <a:buNone/>
              <a:defRPr sz="1400"/>
            </a:lvl3pPr>
            <a:lvl4pPr indent="0" lvl="3" rtl="0">
              <a:spcBef>
                <a:spcPts val="0"/>
              </a:spcBef>
              <a:buSzPct val="78571"/>
              <a:buFont typeface="Arial"/>
              <a:buNone/>
              <a:defRPr sz="1400"/>
            </a:lvl4pPr>
            <a:lvl5pPr indent="0" lvl="4" rtl="0">
              <a:spcBef>
                <a:spcPts val="0"/>
              </a:spcBef>
              <a:buSzPct val="78571"/>
              <a:buFont typeface="Arial"/>
              <a:buNone/>
              <a:defRPr sz="1400"/>
            </a:lvl5pPr>
            <a:lvl6pPr indent="0" lvl="5" rtl="0">
              <a:spcBef>
                <a:spcPts val="0"/>
              </a:spcBef>
              <a:buSzPct val="78571"/>
              <a:buFont typeface="Arial"/>
              <a:buNone/>
              <a:defRPr sz="1400"/>
            </a:lvl6pPr>
            <a:lvl7pPr indent="0" lvl="6" rtl="0">
              <a:spcBef>
                <a:spcPts val="0"/>
              </a:spcBef>
              <a:buSzPct val="78571"/>
              <a:buFont typeface="Arial"/>
              <a:buNone/>
              <a:defRPr sz="1400"/>
            </a:lvl7pPr>
            <a:lvl8pPr indent="0" lvl="7" rtl="0">
              <a:spcBef>
                <a:spcPts val="0"/>
              </a:spcBef>
              <a:buSzPct val="78571"/>
              <a:buFont typeface="Arial"/>
              <a:buNone/>
              <a:defRPr sz="1400"/>
            </a:lvl8pPr>
            <a:lvl9pPr indent="0" lvl="8" rtl="0">
              <a:spcBef>
                <a:spcPts val="0"/>
              </a:spcBef>
              <a:buSzPct val="78571"/>
              <a:buFont typeface="Arial"/>
              <a:buNone/>
              <a:defRPr sz="1400"/>
            </a:lvl9pPr>
          </a:lstStyle>
          <a:p/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152400" lvl="0" marL="254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27000" lvl="1" marL="55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14300" lvl="2" marL="863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76200" lvl="3" marL="12065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76200" lvl="4" marL="1549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76200" lvl="5" marL="1892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76200" lvl="6" marL="2235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76200" lvl="7" marL="25781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76200" lvl="8" marL="2921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152400" lvl="0" marL="254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27000" lvl="1" marL="55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14300" lvl="2" marL="863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76200" lvl="3" marL="12065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76200" lvl="4" marL="1549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76200" lvl="5" marL="1892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76200" lvl="6" marL="2235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76200" lvl="7" marL="25781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76200" lvl="8" marL="2921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8571"/>
              <a:buFont typeface="Arial"/>
              <a:buNone/>
              <a:defRPr sz="1400"/>
            </a:lvl2pPr>
            <a:lvl3pPr indent="0" lvl="2" rtl="0">
              <a:spcBef>
                <a:spcPts val="0"/>
              </a:spcBef>
              <a:buSzPct val="78571"/>
              <a:buFont typeface="Arial"/>
              <a:buNone/>
              <a:defRPr sz="1400"/>
            </a:lvl3pPr>
            <a:lvl4pPr indent="0" lvl="3" rtl="0">
              <a:spcBef>
                <a:spcPts val="0"/>
              </a:spcBef>
              <a:buSzPct val="78571"/>
              <a:buFont typeface="Arial"/>
              <a:buNone/>
              <a:defRPr sz="1400"/>
            </a:lvl4pPr>
            <a:lvl5pPr indent="0" lvl="4" rtl="0">
              <a:spcBef>
                <a:spcPts val="0"/>
              </a:spcBef>
              <a:buSzPct val="78571"/>
              <a:buFont typeface="Arial"/>
              <a:buNone/>
              <a:defRPr sz="1400"/>
            </a:lvl5pPr>
            <a:lvl6pPr indent="0" lvl="5" rtl="0">
              <a:spcBef>
                <a:spcPts val="0"/>
              </a:spcBef>
              <a:buSzPct val="78571"/>
              <a:buFont typeface="Arial"/>
              <a:buNone/>
              <a:defRPr sz="1400"/>
            </a:lvl6pPr>
            <a:lvl7pPr indent="0" lvl="6" rtl="0">
              <a:spcBef>
                <a:spcPts val="0"/>
              </a:spcBef>
              <a:buSzPct val="78571"/>
              <a:buFont typeface="Arial"/>
              <a:buNone/>
              <a:defRPr sz="1400"/>
            </a:lvl7pPr>
            <a:lvl8pPr indent="0" lvl="7" rtl="0">
              <a:spcBef>
                <a:spcPts val="0"/>
              </a:spcBef>
              <a:buSzPct val="78571"/>
              <a:buFont typeface="Arial"/>
              <a:buNone/>
              <a:defRPr sz="1400"/>
            </a:lvl8pPr>
            <a:lvl9pPr indent="0" lvl="8" rtl="0">
              <a:spcBef>
                <a:spcPts val="0"/>
              </a:spcBef>
              <a:buSzPct val="78571"/>
              <a:buFont typeface="Arial"/>
              <a:buNone/>
              <a:defRPr sz="1400"/>
            </a:lvl9pPr>
          </a:lstStyle>
          <a:p/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88900" lvl="0" marL="254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55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76200" lvl="2" marL="863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50800" lvl="3" marL="12065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50800" lvl="4" marL="1549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50800" lvl="5" marL="18923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50800" lvl="6" marL="2235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50800" lvl="7" marL="25781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50800" lvl="8" marL="2921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3" type="body"/>
          </p:nvPr>
        </p:nvSpPr>
        <p:spPr>
          <a:xfrm>
            <a:off x="4645025" y="1151334"/>
            <a:ext cx="40416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4" type="body"/>
          </p:nvPr>
        </p:nvSpPr>
        <p:spPr>
          <a:xfrm>
            <a:off x="4645025" y="1631156"/>
            <a:ext cx="40416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88900" lvl="0" marL="254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55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76200" lvl="2" marL="863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50800" lvl="3" marL="12065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50800" lvl="4" marL="1549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50800" lvl="5" marL="18923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50800" lvl="6" marL="2235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50800" lvl="7" marL="25781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50800" lvl="8" marL="2921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Calibri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8571"/>
              <a:buFont typeface="Arial"/>
              <a:buNone/>
              <a:defRPr sz="1400"/>
            </a:lvl2pPr>
            <a:lvl3pPr indent="0" lvl="2" rtl="0">
              <a:spcBef>
                <a:spcPts val="0"/>
              </a:spcBef>
              <a:buSzPct val="78571"/>
              <a:buFont typeface="Arial"/>
              <a:buNone/>
              <a:defRPr sz="1400"/>
            </a:lvl3pPr>
            <a:lvl4pPr indent="0" lvl="3" rtl="0">
              <a:spcBef>
                <a:spcPts val="0"/>
              </a:spcBef>
              <a:buSzPct val="78571"/>
              <a:buFont typeface="Arial"/>
              <a:buNone/>
              <a:defRPr sz="1400"/>
            </a:lvl4pPr>
            <a:lvl5pPr indent="0" lvl="4" rtl="0">
              <a:spcBef>
                <a:spcPts val="0"/>
              </a:spcBef>
              <a:buSzPct val="78571"/>
              <a:buFont typeface="Arial"/>
              <a:buNone/>
              <a:defRPr sz="1400"/>
            </a:lvl5pPr>
            <a:lvl6pPr indent="0" lvl="5" rtl="0">
              <a:spcBef>
                <a:spcPts val="0"/>
              </a:spcBef>
              <a:buSzPct val="78571"/>
              <a:buFont typeface="Arial"/>
              <a:buNone/>
              <a:defRPr sz="1400"/>
            </a:lvl6pPr>
            <a:lvl7pPr indent="0" lvl="6" rtl="0">
              <a:spcBef>
                <a:spcPts val="0"/>
              </a:spcBef>
              <a:buSzPct val="78571"/>
              <a:buFont typeface="Arial"/>
              <a:buNone/>
              <a:defRPr sz="1400"/>
            </a:lvl7pPr>
            <a:lvl8pPr indent="0" lvl="7" rtl="0">
              <a:spcBef>
                <a:spcPts val="0"/>
              </a:spcBef>
              <a:buSzPct val="78571"/>
              <a:buFont typeface="Arial"/>
              <a:buNone/>
              <a:defRPr sz="1400"/>
            </a:lvl8pPr>
            <a:lvl9pPr indent="0" lvl="8" rtl="0">
              <a:spcBef>
                <a:spcPts val="0"/>
              </a:spcBef>
              <a:buSzPct val="78571"/>
              <a:buFont typeface="Arial"/>
              <a:buNone/>
              <a:defRPr sz="1400"/>
            </a:lvl9pPr>
          </a:lstStyle>
          <a:p/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3575049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2032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90500" lvl="1" marL="55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65100" lvl="2" marL="863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114300" lvl="3" marL="12065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114300" lvl="4" marL="1549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114300" lvl="5" marL="1892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114300" lvl="6" marL="2235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114300" lvl="7" marL="25781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114300" lvl="8" marL="2921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1792287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Calibri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8571"/>
              <a:buFont typeface="Arial"/>
              <a:buNone/>
              <a:defRPr sz="1400"/>
            </a:lvl2pPr>
            <a:lvl3pPr indent="0" lvl="2" rtl="0">
              <a:spcBef>
                <a:spcPts val="0"/>
              </a:spcBef>
              <a:buSzPct val="78571"/>
              <a:buFont typeface="Arial"/>
              <a:buNone/>
              <a:defRPr sz="1400"/>
            </a:lvl3pPr>
            <a:lvl4pPr indent="0" lvl="3" rtl="0">
              <a:spcBef>
                <a:spcPts val="0"/>
              </a:spcBef>
              <a:buSzPct val="78571"/>
              <a:buFont typeface="Arial"/>
              <a:buNone/>
              <a:defRPr sz="1400"/>
            </a:lvl4pPr>
            <a:lvl5pPr indent="0" lvl="4" rtl="0">
              <a:spcBef>
                <a:spcPts val="0"/>
              </a:spcBef>
              <a:buSzPct val="78571"/>
              <a:buFont typeface="Arial"/>
              <a:buNone/>
              <a:defRPr sz="1400"/>
            </a:lvl5pPr>
            <a:lvl6pPr indent="0" lvl="5" rtl="0">
              <a:spcBef>
                <a:spcPts val="0"/>
              </a:spcBef>
              <a:buSzPct val="78571"/>
              <a:buFont typeface="Arial"/>
              <a:buNone/>
              <a:defRPr sz="1400"/>
            </a:lvl6pPr>
            <a:lvl7pPr indent="0" lvl="6" rtl="0">
              <a:spcBef>
                <a:spcPts val="0"/>
              </a:spcBef>
              <a:buSzPct val="78571"/>
              <a:buFont typeface="Arial"/>
              <a:buNone/>
              <a:defRPr sz="1400"/>
            </a:lvl7pPr>
            <a:lvl8pPr indent="0" lvl="7" rtl="0">
              <a:spcBef>
                <a:spcPts val="0"/>
              </a:spcBef>
              <a:buSzPct val="78571"/>
              <a:buFont typeface="Arial"/>
              <a:buNone/>
              <a:defRPr sz="1400"/>
            </a:lvl8pPr>
            <a:lvl9pPr indent="0" lvl="8" rtl="0">
              <a:spcBef>
                <a:spcPts val="0"/>
              </a:spcBef>
              <a:buSzPct val="78571"/>
              <a:buFont typeface="Arial"/>
              <a:buNone/>
              <a:defRPr sz="1400"/>
            </a:lvl9pPr>
          </a:lstStyle>
          <a:p/>
        </p:txBody>
      </p:sp>
      <p:sp>
        <p:nvSpPr>
          <p:cNvPr id="207" name="Shape 207"/>
          <p:cNvSpPr/>
          <p:nvPr>
            <p:ph idx="2" type="pic"/>
          </p:nvPr>
        </p:nvSpPr>
        <p:spPr>
          <a:xfrm>
            <a:off x="1792287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1792287" y="4025502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8571"/>
              <a:buFont typeface="Arial"/>
              <a:buNone/>
              <a:defRPr sz="1400"/>
            </a:lvl2pPr>
            <a:lvl3pPr indent="0" lvl="2" rtl="0">
              <a:spcBef>
                <a:spcPts val="0"/>
              </a:spcBef>
              <a:buSzPct val="78571"/>
              <a:buFont typeface="Arial"/>
              <a:buNone/>
              <a:defRPr sz="1400"/>
            </a:lvl3pPr>
            <a:lvl4pPr indent="0" lvl="3" rtl="0">
              <a:spcBef>
                <a:spcPts val="0"/>
              </a:spcBef>
              <a:buSzPct val="78571"/>
              <a:buFont typeface="Arial"/>
              <a:buNone/>
              <a:defRPr sz="1400"/>
            </a:lvl4pPr>
            <a:lvl5pPr indent="0" lvl="4" rtl="0">
              <a:spcBef>
                <a:spcPts val="0"/>
              </a:spcBef>
              <a:buSzPct val="78571"/>
              <a:buFont typeface="Arial"/>
              <a:buNone/>
              <a:defRPr sz="1400"/>
            </a:lvl5pPr>
            <a:lvl6pPr indent="0" lvl="5" rtl="0">
              <a:spcBef>
                <a:spcPts val="0"/>
              </a:spcBef>
              <a:buSzPct val="78571"/>
              <a:buFont typeface="Arial"/>
              <a:buNone/>
              <a:defRPr sz="1400"/>
            </a:lvl6pPr>
            <a:lvl7pPr indent="0" lvl="6" rtl="0">
              <a:spcBef>
                <a:spcPts val="0"/>
              </a:spcBef>
              <a:buSzPct val="78571"/>
              <a:buFont typeface="Arial"/>
              <a:buNone/>
              <a:defRPr sz="1400"/>
            </a:lvl7pPr>
            <a:lvl8pPr indent="0" lvl="7" rtl="0">
              <a:spcBef>
                <a:spcPts val="0"/>
              </a:spcBef>
              <a:buSzPct val="78571"/>
              <a:buFont typeface="Arial"/>
              <a:buNone/>
              <a:defRPr sz="1400"/>
            </a:lvl8pPr>
            <a:lvl9pPr indent="0" lvl="8" rtl="0">
              <a:spcBef>
                <a:spcPts val="0"/>
              </a:spcBef>
              <a:buSzPct val="78571"/>
              <a:buFont typeface="Arial"/>
              <a:buNone/>
              <a:defRPr sz="1400"/>
            </a:lvl9pPr>
          </a:lstStyle>
          <a:p/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 rot="5400000">
            <a:off x="2874749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2032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90500" lvl="1" marL="55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65100" lvl="2" marL="863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114300" lvl="3" marL="12065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114300" lvl="4" marL="1549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114300" lvl="5" marL="1892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114300" lvl="6" marL="2235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114300" lvl="7" marL="25781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114300" lvl="8" marL="2921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 rot="5400000">
            <a:off x="5463749" y="1371627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8571"/>
              <a:buFont typeface="Arial"/>
              <a:buNone/>
              <a:defRPr sz="1400"/>
            </a:lvl2pPr>
            <a:lvl3pPr indent="0" lvl="2" rtl="0">
              <a:spcBef>
                <a:spcPts val="0"/>
              </a:spcBef>
              <a:buSzPct val="78571"/>
              <a:buFont typeface="Arial"/>
              <a:buNone/>
              <a:defRPr sz="1400"/>
            </a:lvl3pPr>
            <a:lvl4pPr indent="0" lvl="3" rtl="0">
              <a:spcBef>
                <a:spcPts val="0"/>
              </a:spcBef>
              <a:buSzPct val="78571"/>
              <a:buFont typeface="Arial"/>
              <a:buNone/>
              <a:defRPr sz="1400"/>
            </a:lvl4pPr>
            <a:lvl5pPr indent="0" lvl="4" rtl="0">
              <a:spcBef>
                <a:spcPts val="0"/>
              </a:spcBef>
              <a:buSzPct val="78571"/>
              <a:buFont typeface="Arial"/>
              <a:buNone/>
              <a:defRPr sz="1400"/>
            </a:lvl5pPr>
            <a:lvl6pPr indent="0" lvl="5" rtl="0">
              <a:spcBef>
                <a:spcPts val="0"/>
              </a:spcBef>
              <a:buSzPct val="78571"/>
              <a:buFont typeface="Arial"/>
              <a:buNone/>
              <a:defRPr sz="1400"/>
            </a:lvl6pPr>
            <a:lvl7pPr indent="0" lvl="6" rtl="0">
              <a:spcBef>
                <a:spcPts val="0"/>
              </a:spcBef>
              <a:buSzPct val="78571"/>
              <a:buFont typeface="Arial"/>
              <a:buNone/>
              <a:defRPr sz="1400"/>
            </a:lvl7pPr>
            <a:lvl8pPr indent="0" lvl="7" rtl="0">
              <a:spcBef>
                <a:spcPts val="0"/>
              </a:spcBef>
              <a:buSzPct val="78571"/>
              <a:buFont typeface="Arial"/>
              <a:buNone/>
              <a:defRPr sz="1400"/>
            </a:lvl8pPr>
            <a:lvl9pPr indent="0" lvl="8" rtl="0">
              <a:spcBef>
                <a:spcPts val="0"/>
              </a:spcBef>
              <a:buSzPct val="78571"/>
              <a:buFont typeface="Arial"/>
              <a:buNone/>
              <a:defRPr sz="1400"/>
            </a:lvl9pPr>
          </a:lstStyle>
          <a:p/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 rot="5400000">
            <a:off x="1272748" y="-609570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2032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90500" lvl="1" marL="55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65100" lvl="2" marL="863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114300" lvl="3" marL="12065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114300" lvl="4" marL="1549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114300" lvl="5" marL="1892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114300" lvl="6" marL="2235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114300" lvl="7" marL="25781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114300" lvl="8" marL="2921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5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" name="Shape 24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4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4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9" name="Shape 25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0" name="Shape 26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Shape 2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1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Shape 26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87"/>
            <a:ext cx="82296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rIns="76200" tIns="76200"/>
          <a:lstStyle>
            <a:lvl1pPr lvl="0" rtl="0">
              <a:spcBef>
                <a:spcPts val="0"/>
              </a:spcBef>
              <a:buSzPct val="100000"/>
              <a:buFont typeface="Open Sans"/>
              <a:buNone/>
              <a:defRPr b="1" sz="2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SzPct val="100000"/>
              <a:buNone/>
              <a:defRPr b="1" sz="3000"/>
            </a:lvl2pPr>
            <a:lvl3pPr lvl="2" rtl="0">
              <a:spcBef>
                <a:spcPts val="0"/>
              </a:spcBef>
              <a:buSzPct val="100000"/>
              <a:buNone/>
              <a:defRPr b="1" sz="3000"/>
            </a:lvl3pPr>
            <a:lvl4pPr lvl="3" rtl="0">
              <a:spcBef>
                <a:spcPts val="0"/>
              </a:spcBef>
              <a:buSzPct val="100000"/>
              <a:buNone/>
              <a:defRPr b="1" sz="3000"/>
            </a:lvl4pPr>
            <a:lvl5pPr lvl="4" rtl="0">
              <a:spcBef>
                <a:spcPts val="0"/>
              </a:spcBef>
              <a:buSzPct val="100000"/>
              <a:buNone/>
              <a:defRPr b="1" sz="3000"/>
            </a:lvl5pPr>
            <a:lvl6pPr lvl="5" rtl="0">
              <a:spcBef>
                <a:spcPts val="0"/>
              </a:spcBef>
              <a:buSzPct val="100000"/>
              <a:buNone/>
              <a:defRPr b="1" sz="3000"/>
            </a:lvl6pPr>
            <a:lvl7pPr lvl="6" rtl="0">
              <a:spcBef>
                <a:spcPts val="0"/>
              </a:spcBef>
              <a:buSzPct val="100000"/>
              <a:buNone/>
              <a:defRPr b="1" sz="3000"/>
            </a:lvl7pPr>
            <a:lvl8pPr lvl="7" rtl="0">
              <a:spcBef>
                <a:spcPts val="0"/>
              </a:spcBef>
              <a:buSzPct val="100000"/>
              <a:buNone/>
              <a:defRPr b="1" sz="3000"/>
            </a:lvl8pPr>
            <a:lvl9pPr lvl="8" rtl="0">
              <a:spcBef>
                <a:spcPts val="0"/>
              </a:spcBef>
              <a:buSzPct val="100000"/>
              <a:buNone/>
              <a:defRPr b="1" sz="30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762884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rIns="76200" tIns="76200"/>
          <a:lstStyle>
            <a:lvl1pPr lvl="0" rtl="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10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10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Open Sans"/>
              <a:buChar char="■"/>
              <a:def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Open Sans"/>
              <a:buChar char="●"/>
              <a:def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Open Sans"/>
              <a:buChar char="○"/>
              <a:def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Open Sans"/>
              <a:buChar char="■"/>
              <a:def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2032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90500" lvl="1" marL="55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65100" lvl="2" marL="863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114300" lvl="3" marL="12065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114300" lvl="4" marL="1549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114300" lvl="5" marL="1892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114300" lvl="6" marL="2235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114300" lvl="7" marL="25781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114300" lvl="8" marL="2921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22222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22222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11700" y="83446"/>
            <a:ext cx="78114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ithub.com/ict4h/simplefeed" TargetMode="External"/><Relationship Id="rId4" Type="http://schemas.openxmlformats.org/officeDocument/2006/relationships/hyperlink" Target="https://github.com/ict4h/atomfeed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://bahmni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hape 27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15490"/>
          <a:stretch/>
        </p:blipFill>
        <p:spPr>
          <a:xfrm>
            <a:off x="0" y="-9525"/>
            <a:ext cx="9144000" cy="51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/>
          <p:nvPr/>
        </p:nvSpPr>
        <p:spPr>
          <a:xfrm>
            <a:off x="-17785" y="-9525"/>
            <a:ext cx="9160500" cy="5151900"/>
          </a:xfrm>
          <a:prstGeom prst="rect">
            <a:avLst/>
          </a:prstGeom>
          <a:solidFill>
            <a:srgbClr val="262626">
              <a:alpha val="24310"/>
            </a:srgbClr>
          </a:solidFill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150525" y="956475"/>
            <a:ext cx="7052700" cy="935099"/>
          </a:xfrm>
          <a:prstGeom prst="rect">
            <a:avLst/>
          </a:prstGeom>
          <a:solidFill>
            <a:srgbClr val="1FB1C6">
              <a:alpha val="534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700">
                <a:solidFill>
                  <a:srgbClr val="FFFFFF"/>
                </a:solidFill>
              </a:rPr>
              <a:t>Event Driven Architecture</a:t>
            </a:r>
            <a:r>
              <a:rPr b="1" lang="en" sz="1700">
                <a:solidFill>
                  <a:srgbClr val="FFFFFF"/>
                </a:solidFill>
              </a:rPr>
              <a:t> in Bahmni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457200" y="205987"/>
            <a:ext cx="8229600" cy="460500"/>
          </a:xfrm>
          <a:prstGeom prst="rect">
            <a:avLst/>
          </a:prstGeom>
        </p:spPr>
        <p:txBody>
          <a:bodyPr anchorCtr="0" anchor="t" bIns="76200" lIns="76200" rIns="76200" tIns="762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Simplefeed</a:t>
            </a:r>
          </a:p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457200" y="830632"/>
            <a:ext cx="8229600" cy="3725700"/>
          </a:xfrm>
          <a:prstGeom prst="rect">
            <a:avLst/>
          </a:prstGeom>
        </p:spPr>
        <p:txBody>
          <a:bodyPr anchorCtr="0" anchor="t" bIns="76200" lIns="76200" rIns="76200" tIns="7620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Open Sans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https://github.com/ict4h/simplefeed</a:t>
            </a:r>
            <a:r>
              <a:rPr lang="en"/>
              <a:t> (protocol documentaiton)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Open Sans"/>
            </a:pPr>
            <a:r>
              <a:rPr lang="en"/>
              <a:t>Libraries (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https://github.com/ict4h/atomfeed</a:t>
            </a:r>
            <a:r>
              <a:rPr lang="en"/>
              <a:t>)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"/>
              <a:t>Java implementation of feed publisher &amp; consumer libraries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"/>
              <a:t>event queue-isque implementation on RDBMs</a:t>
            </a:r>
          </a:p>
          <a:p>
            <a:pPr lvl="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  <a:p>
            <a:pPr lvl="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nabling-incremental-design-and-evolutionary-architecture2.jpg" id="362" name="Shape 362"/>
          <p:cNvPicPr preferRelativeResize="0"/>
          <p:nvPr/>
        </p:nvPicPr>
        <p:blipFill rotWithShape="1">
          <a:blip r:embed="rId3">
            <a:alphaModFix/>
          </a:blip>
          <a:srcRect b="0" l="7742" r="46632" t="6576"/>
          <a:stretch/>
        </p:blipFill>
        <p:spPr>
          <a:xfrm>
            <a:off x="5374803" y="0"/>
            <a:ext cx="3769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/>
          <p:nvPr/>
        </p:nvSpPr>
        <p:spPr>
          <a:xfrm>
            <a:off x="497211" y="849143"/>
            <a:ext cx="1698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5775" lvl="0" marL="5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B0C2"/>
              </a:buClr>
              <a:buSzPct val="25000"/>
              <a:buFont typeface="Open Sans"/>
              <a:buNone/>
            </a:pPr>
            <a:r>
              <a:rPr b="1" i="0" lang="en" sz="1600" u="none" cap="none" strike="noStrike">
                <a:solidFill>
                  <a:srgbClr val="16B0C2"/>
                </a:solidFill>
                <a:latin typeface="Open Sans"/>
                <a:ea typeface="Open Sans"/>
                <a:cs typeface="Open Sans"/>
                <a:sym typeface="Open Sans"/>
              </a:rPr>
              <a:t>ARCHITECTURE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497212" y="1246041"/>
            <a:ext cx="2370600" cy="239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49287" lvl="0" marL="149287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erriweather Sans"/>
              <a:buChar char="‣"/>
            </a:pPr>
            <a:r>
              <a:rPr b="0" i="1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Design for </a:t>
            </a:r>
            <a:r>
              <a:rPr i="1" lang="en">
                <a:latin typeface="Open Sans"/>
                <a:ea typeface="Open Sans"/>
                <a:cs typeface="Open Sans"/>
                <a:sym typeface="Open Sans"/>
              </a:rPr>
              <a:t>scalability (&amp; at each component level)</a:t>
            </a:r>
            <a:r>
              <a:rPr b="0" i="1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and extensibility</a:t>
            </a:r>
          </a:p>
          <a:p>
            <a:pPr indent="-149287" lvl="0" marL="149287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 Sans"/>
              <a:buChar char="‣"/>
            </a:pPr>
            <a:r>
              <a:rPr i="1" lang="en">
                <a:latin typeface="Open Sans"/>
                <a:ea typeface="Open Sans"/>
                <a:cs typeface="Open Sans"/>
                <a:sym typeface="Open Sans"/>
              </a:rPr>
              <a:t>Standard Compliant, </a:t>
            </a:r>
            <a:r>
              <a:rPr b="0" i="1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Interoperable &amp; easy to integrate </a:t>
            </a:r>
          </a:p>
          <a:p>
            <a:pPr indent="-149287" lvl="0" marL="149287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Open Sans"/>
              <a:buChar char="‣"/>
            </a:pPr>
            <a:r>
              <a:rPr i="1" lang="en">
                <a:latin typeface="Open Sans"/>
                <a:ea typeface="Open Sans"/>
                <a:cs typeface="Open Sans"/>
                <a:sym typeface="Open Sans"/>
              </a:rPr>
              <a:t>Reliability, Availability, Serviceability (RAS)</a:t>
            </a:r>
            <a:br>
              <a:rPr i="1" lang="en">
                <a:latin typeface="Open Sans"/>
                <a:ea typeface="Open Sans"/>
                <a:cs typeface="Open Sans"/>
                <a:sym typeface="Open Sans"/>
              </a:rPr>
            </a:br>
          </a:p>
        </p:txBody>
      </p:sp>
      <p:sp>
        <p:nvSpPr>
          <p:cNvPr id="365" name="Shape 365"/>
          <p:cNvSpPr txBox="1"/>
          <p:nvPr/>
        </p:nvSpPr>
        <p:spPr>
          <a:xfrm>
            <a:off x="3172877" y="1311291"/>
            <a:ext cx="2156999" cy="14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49287" lvl="0" marL="149287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 Sans"/>
              <a:buChar char="‣"/>
            </a:pPr>
            <a:r>
              <a:rPr i="1" lang="en"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0" i="1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ost effective, simple</a:t>
            </a:r>
          </a:p>
          <a:p>
            <a:pPr indent="-149287" lvl="0" marL="149287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erriweather Sans"/>
              <a:buChar char="‣"/>
            </a:pPr>
            <a:r>
              <a:rPr b="0" i="1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FOSS &amp; maintainable</a:t>
            </a:r>
            <a:r>
              <a:rPr i="1" lang="en">
                <a:latin typeface="Open Sans"/>
                <a:ea typeface="Open Sans"/>
                <a:cs typeface="Open Sans"/>
                <a:sym typeface="Open Sans"/>
              </a:rPr>
              <a:t>, support</a:t>
            </a:r>
          </a:p>
          <a:p>
            <a:pPr indent="-149287" lvl="0" marL="149287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erriweather Sans"/>
              <a:buChar char="‣"/>
            </a:pPr>
            <a:r>
              <a:rPr b="0" i="1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Easy to adopt/develop/deploy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3100045" y="849144"/>
            <a:ext cx="1748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5775" lvl="0" marL="5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B0C2"/>
              </a:buClr>
              <a:buSzPct val="25000"/>
              <a:buFont typeface="Open Sans"/>
              <a:buNone/>
            </a:pPr>
            <a:r>
              <a:rPr b="1" i="0" lang="en" sz="1600" u="none" cap="none" strike="noStrike">
                <a:solidFill>
                  <a:srgbClr val="16B0C2"/>
                </a:solidFill>
                <a:latin typeface="Open Sans"/>
                <a:ea typeface="Open Sans"/>
                <a:cs typeface="Open Sans"/>
                <a:sym typeface="Open Sans"/>
              </a:rPr>
              <a:t>TECHNOLOGIES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457200" y="205987"/>
            <a:ext cx="8229600" cy="460500"/>
          </a:xfrm>
          <a:prstGeom prst="rect">
            <a:avLst/>
          </a:prstGeom>
        </p:spPr>
        <p:txBody>
          <a:bodyPr anchorCtr="0" anchor="t" bIns="76200" lIns="76200" rIns="76200" tIns="762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Basic Information Domain</a:t>
            </a:r>
          </a:p>
        </p:txBody>
      </p:sp>
      <p:grpSp>
        <p:nvGrpSpPr>
          <p:cNvPr id="372" name="Shape 372"/>
          <p:cNvGrpSpPr/>
          <p:nvPr/>
        </p:nvGrpSpPr>
        <p:grpSpPr>
          <a:xfrm>
            <a:off x="1164050" y="1133875"/>
            <a:ext cx="6904975" cy="2888850"/>
            <a:chOff x="1164050" y="1133875"/>
            <a:chExt cx="6904975" cy="2888850"/>
          </a:xfrm>
        </p:grpSpPr>
        <p:pic>
          <p:nvPicPr>
            <p:cNvPr descr="document, extension, file, format, paper icon" id="373" name="Shape 37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94450" y="2037962"/>
              <a:ext cx="999074" cy="999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4" name="Shape 374"/>
            <p:cNvSpPr/>
            <p:nvPr/>
          </p:nvSpPr>
          <p:spPr>
            <a:xfrm>
              <a:off x="3085150" y="2522912"/>
              <a:ext cx="1076100" cy="316500"/>
            </a:xfrm>
            <a:prstGeom prst="ellipse">
              <a:avLst/>
            </a:pr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Facility</a:t>
              </a:r>
            </a:p>
          </p:txBody>
        </p:sp>
        <p:sp>
          <p:nvSpPr>
            <p:cNvPr id="375" name="Shape 375"/>
            <p:cNvSpPr/>
            <p:nvPr/>
          </p:nvSpPr>
          <p:spPr>
            <a:xfrm>
              <a:off x="2818225" y="3706225"/>
              <a:ext cx="1220700" cy="316500"/>
            </a:xfrm>
            <a:prstGeom prst="ellipse">
              <a:avLst/>
            </a:pr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Provider</a:t>
              </a:r>
            </a:p>
          </p:txBody>
        </p:sp>
        <p:sp>
          <p:nvSpPr>
            <p:cNvPr id="376" name="Shape 376"/>
            <p:cNvSpPr/>
            <p:nvPr/>
          </p:nvSpPr>
          <p:spPr>
            <a:xfrm>
              <a:off x="1164050" y="2208550"/>
              <a:ext cx="1287900" cy="316500"/>
            </a:xfrm>
            <a:prstGeom prst="ellipse">
              <a:avLst/>
            </a:pr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Location</a:t>
              </a:r>
            </a:p>
          </p:txBody>
        </p:sp>
        <p:cxnSp>
          <p:nvCxnSpPr>
            <p:cNvPr id="377" name="Shape 377"/>
            <p:cNvCxnSpPr>
              <a:stCxn id="375" idx="2"/>
              <a:endCxn id="376" idx="4"/>
            </p:cNvCxnSpPr>
            <p:nvPr/>
          </p:nvCxnSpPr>
          <p:spPr>
            <a:xfrm rot="10800000">
              <a:off x="1808125" y="2524975"/>
              <a:ext cx="1010100" cy="1339500"/>
            </a:xfrm>
            <a:prstGeom prst="curvedConnector2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378" name="Shape 378"/>
            <p:cNvCxnSpPr>
              <a:stCxn id="374" idx="2"/>
              <a:endCxn id="376" idx="6"/>
            </p:cNvCxnSpPr>
            <p:nvPr/>
          </p:nvCxnSpPr>
          <p:spPr>
            <a:xfrm rot="10800000">
              <a:off x="2451850" y="2366762"/>
              <a:ext cx="633300" cy="314400"/>
            </a:xfrm>
            <a:prstGeom prst="curvedConnector3">
              <a:avLst>
                <a:gd fmla="val 49992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sp>
          <p:nvSpPr>
            <p:cNvPr id="379" name="Shape 379"/>
            <p:cNvSpPr/>
            <p:nvPr/>
          </p:nvSpPr>
          <p:spPr>
            <a:xfrm>
              <a:off x="6723825" y="1747525"/>
              <a:ext cx="1345200" cy="672600"/>
            </a:xfrm>
            <a:prstGeom prst="ellipse">
              <a:avLst/>
            </a:pr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Concepts and Terms</a:t>
              </a:r>
            </a:p>
          </p:txBody>
        </p:sp>
        <p:sp>
          <p:nvSpPr>
            <p:cNvPr id="380" name="Shape 380"/>
            <p:cNvSpPr/>
            <p:nvPr/>
          </p:nvSpPr>
          <p:spPr>
            <a:xfrm>
              <a:off x="3015000" y="1133875"/>
              <a:ext cx="1220700" cy="316500"/>
            </a:xfrm>
            <a:prstGeom prst="ellipse">
              <a:avLst/>
            </a:pr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Patient</a:t>
              </a:r>
            </a:p>
          </p:txBody>
        </p:sp>
        <p:cxnSp>
          <p:nvCxnSpPr>
            <p:cNvPr id="381" name="Shape 381"/>
            <p:cNvCxnSpPr>
              <a:stCxn id="380" idx="2"/>
              <a:endCxn id="376" idx="0"/>
            </p:cNvCxnSpPr>
            <p:nvPr/>
          </p:nvCxnSpPr>
          <p:spPr>
            <a:xfrm flipH="1">
              <a:off x="1808100" y="1292125"/>
              <a:ext cx="1206900" cy="916500"/>
            </a:xfrm>
            <a:prstGeom prst="curvedConnector2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382" name="Shape 382"/>
            <p:cNvCxnSpPr>
              <a:stCxn id="373" idx="3"/>
              <a:endCxn id="379" idx="2"/>
            </p:cNvCxnSpPr>
            <p:nvPr/>
          </p:nvCxnSpPr>
          <p:spPr>
            <a:xfrm flipH="1" rot="10800000">
              <a:off x="5793524" y="2083899"/>
              <a:ext cx="930300" cy="453600"/>
            </a:xfrm>
            <a:prstGeom prst="curvedConnector3">
              <a:avLst>
                <a:gd fmla="val 50000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383" name="Shape 383"/>
            <p:cNvCxnSpPr>
              <a:stCxn id="373" idx="0"/>
              <a:endCxn id="380" idx="6"/>
            </p:cNvCxnSpPr>
            <p:nvPr/>
          </p:nvCxnSpPr>
          <p:spPr>
            <a:xfrm flipH="1" rot="5400000">
              <a:off x="4391887" y="1135862"/>
              <a:ext cx="745800" cy="1058400"/>
            </a:xfrm>
            <a:prstGeom prst="curvedConnector2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384" name="Shape 384"/>
            <p:cNvCxnSpPr>
              <a:stCxn id="373" idx="1"/>
              <a:endCxn id="374" idx="6"/>
            </p:cNvCxnSpPr>
            <p:nvPr/>
          </p:nvCxnSpPr>
          <p:spPr>
            <a:xfrm flipH="1">
              <a:off x="4161150" y="2537499"/>
              <a:ext cx="633300" cy="143700"/>
            </a:xfrm>
            <a:prstGeom prst="curvedConnector3">
              <a:avLst>
                <a:gd fmla="val 49992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385" name="Shape 385"/>
            <p:cNvCxnSpPr>
              <a:stCxn id="373" idx="2"/>
              <a:endCxn id="375" idx="6"/>
            </p:cNvCxnSpPr>
            <p:nvPr/>
          </p:nvCxnSpPr>
          <p:spPr>
            <a:xfrm rot="5400000">
              <a:off x="4252687" y="2823137"/>
              <a:ext cx="827400" cy="1255200"/>
            </a:xfrm>
            <a:prstGeom prst="curvedConnector2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386" name="Shape 386"/>
            <p:cNvCxnSpPr>
              <a:stCxn id="375" idx="0"/>
              <a:endCxn id="374" idx="4"/>
            </p:cNvCxnSpPr>
            <p:nvPr/>
          </p:nvCxnSpPr>
          <p:spPr>
            <a:xfrm rot="-5400000">
              <a:off x="3092575" y="3175525"/>
              <a:ext cx="866700" cy="194700"/>
            </a:xfrm>
            <a:prstGeom prst="curvedConnector3">
              <a:avLst>
                <a:gd fmla="val 50006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sp>
          <p:nvSpPr>
            <p:cNvPr id="387" name="Shape 387"/>
            <p:cNvSpPr txBox="1"/>
            <p:nvPr/>
          </p:nvSpPr>
          <p:spPr>
            <a:xfrm>
              <a:off x="5356750" y="3062275"/>
              <a:ext cx="686400" cy="2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800"/>
                <a:t>Clinical Encounter</a:t>
              </a:r>
            </a:p>
          </p:txBody>
        </p:sp>
      </p:grpSp>
      <p:sp>
        <p:nvSpPr>
          <p:cNvPr id="388" name="Shape 388"/>
          <p:cNvSpPr txBox="1"/>
          <p:nvPr/>
        </p:nvSpPr>
        <p:spPr>
          <a:xfrm>
            <a:off x="6019200" y="3583350"/>
            <a:ext cx="2667600" cy="13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“Clinical Encounter” is a collection of resources (Diagnosis, Observations, Orderables, Advices etc)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x="457200" y="205987"/>
            <a:ext cx="8229600" cy="460500"/>
          </a:xfrm>
          <a:prstGeom prst="rect">
            <a:avLst/>
          </a:prstGeom>
        </p:spPr>
        <p:txBody>
          <a:bodyPr anchorCtr="0" anchor="t" bIns="76200" lIns="76200" rIns="76200" tIns="762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Platform?</a:t>
            </a:r>
          </a:p>
        </p:txBody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457200" y="830632"/>
            <a:ext cx="8229600" cy="3725700"/>
          </a:xfrm>
          <a:prstGeom prst="rect">
            <a:avLst/>
          </a:prstGeom>
        </p:spPr>
        <p:txBody>
          <a:bodyPr anchorCtr="0" anchor="t" bIns="76200" lIns="76200" rIns="76200" tIns="76200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Core resources &amp; apis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Extensible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You should be able to build up on top of essential services</a:t>
            </a:r>
          </a:p>
          <a:p>
            <a:pPr indent="-304800" lvl="1" marL="914400" marR="0" rtl="0" algn="l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333333"/>
              </a:buClr>
              <a:buSzPct val="85714"/>
              <a:buFont typeface="Arial"/>
            </a:pPr>
            <a:r>
              <a:rPr lang="en"/>
              <a:t>e.g. A Patient centric “Care Plan” (say Antenatal Care) can be built over existing resources to come up with a specific profile.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</a:pPr>
            <a:r>
              <a:rPr lang="en"/>
              <a:t>e.g. A Care plan can get updated while reacting to various “clinical encounter” document generations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Feeds as means of event notification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Feeds are owned by individual systems - no central bus/infra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Feed consumers remember their </a:t>
            </a:r>
            <a:r>
              <a:rPr b="1" i="1" lang="en"/>
              <a:t>last-processed-entry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Points of Care Systems (Hospitals, Community Clinics) - leverage this to keep syncing their captive area information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457200" y="205987"/>
            <a:ext cx="8229600" cy="460500"/>
          </a:xfrm>
          <a:prstGeom prst="rect">
            <a:avLst/>
          </a:prstGeom>
        </p:spPr>
        <p:txBody>
          <a:bodyPr anchorCtr="0" anchor="t" bIns="76200" lIns="76200" rIns="76200" tIns="762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Learnings</a:t>
            </a:r>
          </a:p>
        </p:txBody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457200" y="830632"/>
            <a:ext cx="8229600" cy="3725700"/>
          </a:xfrm>
          <a:prstGeom prst="rect">
            <a:avLst/>
          </a:prstGeom>
        </p:spPr>
        <p:txBody>
          <a:bodyPr anchorCtr="0" anchor="t" bIns="76200" lIns="76200" rIns="76200" tIns="76200">
            <a:no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Open Sans"/>
            </a:pPr>
            <a:r>
              <a:rPr lang="en" sz="1700"/>
              <a:t>Plugging in another system/domain is easier, building over existing system/domain</a:t>
            </a:r>
          </a:p>
          <a:p>
            <a:pPr indent="-3111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SzPct val="100000"/>
            </a:pPr>
            <a:r>
              <a:rPr lang="en" sz="1300"/>
              <a:t>Eg: certain CHW system integrated with Bahmni for Community Worker solution using feeds</a:t>
            </a:r>
          </a:p>
          <a:p>
            <a:pPr indent="-33655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Open Sans"/>
            </a:pPr>
            <a:r>
              <a:rPr lang="en" sz="1700"/>
              <a:t>Client side </a:t>
            </a:r>
          </a:p>
          <a:p>
            <a:pPr indent="-3365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>
                <a:schemeClr val="dk1"/>
              </a:buClr>
              <a:buSzPct val="130769"/>
              <a:buFont typeface="Open Sans"/>
            </a:pPr>
            <a:r>
              <a:rPr lang="en" sz="1300"/>
              <a:t>idempotency is key</a:t>
            </a:r>
          </a:p>
          <a:p>
            <a:pPr indent="-3111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SzPct val="100000"/>
            </a:pPr>
            <a:r>
              <a:rPr lang="en" sz="1300"/>
              <a:t>Retries, resolve “some” ordering problems. </a:t>
            </a:r>
          </a:p>
          <a:p>
            <a:pPr indent="-33655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SzPct val="100000"/>
            </a:pPr>
            <a:r>
              <a:rPr lang="en" sz="1700"/>
              <a:t>Helped us build loosely coupled systems - reference autonomy, time &amp; platform autonomy</a:t>
            </a:r>
          </a:p>
          <a:p>
            <a:pPr indent="-33655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SzPct val="100000"/>
            </a:pPr>
            <a:r>
              <a:rPr lang="en" sz="1700"/>
              <a:t>Hard to debug and trace </a:t>
            </a:r>
            <a:r>
              <a:rPr i="1" lang="en" sz="1700"/>
              <a:t>event</a:t>
            </a:r>
            <a:r>
              <a:rPr lang="en" sz="1700"/>
              <a:t> processing failures</a:t>
            </a:r>
          </a:p>
          <a:p>
            <a:pPr indent="-3111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SzPct val="100000"/>
            </a:pPr>
            <a:r>
              <a:rPr lang="en" sz="1300"/>
              <a:t>e.g: tracing why a de-duplication action didn’t reflect in downstream systems </a:t>
            </a:r>
          </a:p>
          <a:p>
            <a:pPr indent="-3111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SzPct val="100000"/>
            </a:pPr>
            <a:r>
              <a:rPr lang="en" sz="1300"/>
              <a:t>We built an ‘atomfeed-console’!</a:t>
            </a:r>
          </a:p>
          <a:p>
            <a:pPr indent="-33655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SzPct val="100000"/>
            </a:pPr>
            <a:r>
              <a:rPr lang="en" sz="1700"/>
              <a:t>Interoperability</a:t>
            </a:r>
          </a:p>
          <a:p>
            <a:pPr indent="-3111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SzPct val="100000"/>
            </a:pPr>
            <a:r>
              <a:rPr lang="en" sz="1300"/>
              <a:t>Bahmni:Different systems still speak different contracts - </a:t>
            </a:r>
            <a:r>
              <a:rPr i="1" lang="en" sz="1300"/>
              <a:t>okay</a:t>
            </a:r>
            <a:r>
              <a:rPr lang="en" sz="1300"/>
              <a:t> for now! </a:t>
            </a:r>
          </a:p>
          <a:p>
            <a:pPr indent="-3111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SzPct val="100000"/>
            </a:pPr>
            <a:r>
              <a:rPr lang="en" sz="1300"/>
              <a:t>BD: HL7 FHIR resource which are more RESTful architecture aligned and federated</a:t>
            </a:r>
          </a:p>
          <a:p>
            <a:pPr indent="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t/>
            </a:r>
            <a:endParaRPr sz="1700"/>
          </a:p>
          <a:p>
            <a:pPr lvl="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t/>
            </a:r>
            <a:endParaRPr sz="1700"/>
          </a:p>
          <a:p>
            <a:pPr lvl="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457200" y="205987"/>
            <a:ext cx="8229600" cy="460500"/>
          </a:xfrm>
          <a:prstGeom prst="rect">
            <a:avLst/>
          </a:prstGeom>
        </p:spPr>
        <p:txBody>
          <a:bodyPr anchorCtr="0" anchor="t" bIns="76200" lIns="76200" rIns="76200" tIns="762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Learnings</a:t>
            </a:r>
          </a:p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457200" y="830632"/>
            <a:ext cx="8229600" cy="3725700"/>
          </a:xfrm>
          <a:prstGeom prst="rect">
            <a:avLst/>
          </a:prstGeom>
        </p:spPr>
        <p:txBody>
          <a:bodyPr anchorCtr="0" anchor="t" bIns="76200" lIns="76200" rIns="76200" tIns="76200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"/>
              <a:t>Reuse and not reinvent the “wheel”. 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"/>
              <a:t>Don’t come up with your “standard”! There are already are too many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"/>
              <a:t>Mainly, the interface contracts between components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"/>
              <a:t>Wish =&gt; all external interfaces in FHIR resources?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Product? - Build for ecosystem.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 main line distribution that can be easily adapted to build context specific distribution</a:t>
            </a:r>
          </a:p>
          <a:p>
            <a:pPr indent="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  <a:p>
            <a:pPr lvl="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  <a:p>
            <a:pPr lvl="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/>
        </p:nvSpPr>
        <p:spPr>
          <a:xfrm>
            <a:off x="2515612" y="2099775"/>
            <a:ext cx="41127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500">
                <a:solidFill>
                  <a:srgbClr val="16B0C2"/>
                </a:solidFill>
                <a:latin typeface="Open Sans"/>
                <a:ea typeface="Open Sans"/>
                <a:cs typeface="Open Sans"/>
                <a:sym typeface="Open Sans"/>
              </a:rPr>
              <a:t>THANK YOU</a:t>
            </a:r>
          </a:p>
        </p:txBody>
      </p:sp>
      <p:cxnSp>
        <p:nvCxnSpPr>
          <p:cNvPr id="413" name="Shape 413"/>
          <p:cNvCxnSpPr/>
          <p:nvPr/>
        </p:nvCxnSpPr>
        <p:spPr>
          <a:xfrm>
            <a:off x="2639175" y="2011800"/>
            <a:ext cx="3862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14" name="Shape 414"/>
          <p:cNvCxnSpPr/>
          <p:nvPr/>
        </p:nvCxnSpPr>
        <p:spPr>
          <a:xfrm>
            <a:off x="2639175" y="2802262"/>
            <a:ext cx="3862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5340800" y="812575"/>
            <a:ext cx="3759300" cy="42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1C1C1C"/>
                </a:solidFill>
                <a:highlight>
                  <a:srgbClr val="FFFFFF"/>
                </a:highlight>
              </a:rPr>
              <a:t>It combines and enhances existing open source products into a single solution.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1C1C1C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i="1" lang="en" sz="1200">
                <a:solidFill>
                  <a:srgbClr val="1F1F1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OpenMRS</a:t>
            </a:r>
            <a:r>
              <a:rPr i="1" lang="en" sz="1200">
                <a:solidFill>
                  <a:srgbClr val="1F1F1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for electronic medical records and patient</a:t>
            </a:r>
            <a:r>
              <a:rPr i="1" lang="en" sz="1200">
                <a:solidFill>
                  <a:srgbClr val="1F1F1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1" lang="en" sz="1200">
                <a:solidFill>
                  <a:srgbClr val="1F1F1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management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1F1F1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i="1" lang="en" sz="1200">
                <a:solidFill>
                  <a:srgbClr val="1F1F1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OpenERP</a:t>
            </a:r>
            <a:r>
              <a:rPr i="1" lang="en" sz="1200">
                <a:solidFill>
                  <a:srgbClr val="1F1F1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for inventory, billing, accounting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rgbClr val="1F1F1F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i="1" lang="en" sz="1200">
                <a:solidFill>
                  <a:srgbClr val="1F1F1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dcm4Chee </a:t>
            </a:r>
            <a:r>
              <a:rPr i="1" lang="en" sz="1200">
                <a:solidFill>
                  <a:srgbClr val="1F1F1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for DICOM &amp; PACS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1F1F1F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i="1" lang="en" sz="1200">
                <a:solidFill>
                  <a:srgbClr val="1F1F1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OpenELIS</a:t>
            </a:r>
            <a:r>
              <a:rPr i="1" lang="en" sz="1200">
                <a:solidFill>
                  <a:srgbClr val="1F1F1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for laboratory management</a:t>
            </a: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43994"/>
            <a:ext cx="3946473" cy="11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323675" y="2114025"/>
            <a:ext cx="46125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1C1C1C"/>
                </a:solidFill>
                <a:highlight>
                  <a:srgbClr val="FFFFFF"/>
                </a:highlight>
              </a:rPr>
              <a:t>Bahmni is an easy-to-use EMR &amp; hospital system. 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http://bahmni.org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6463325" y="1395400"/>
            <a:ext cx="1335600" cy="828000"/>
          </a:xfrm>
          <a:prstGeom prst="roundRect">
            <a:avLst>
              <a:gd fmla="val 16667" name="adj"/>
            </a:avLst>
          </a:prstGeom>
          <a:solidFill>
            <a:srgbClr val="CFD4D4"/>
          </a:solidFill>
          <a:ln cap="flat" cmpd="sng" w="19050">
            <a:solidFill>
              <a:srgbClr val="5B595A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289" name="Shape 289"/>
          <p:cNvSpPr/>
          <p:nvPr/>
        </p:nvSpPr>
        <p:spPr>
          <a:xfrm>
            <a:off x="8072725" y="3283500"/>
            <a:ext cx="687900" cy="909000"/>
          </a:xfrm>
          <a:prstGeom prst="roundRect">
            <a:avLst>
              <a:gd fmla="val 16667" name="adj"/>
            </a:avLst>
          </a:prstGeom>
          <a:solidFill>
            <a:srgbClr val="CFD4D4"/>
          </a:solidFill>
          <a:ln cap="flat" cmpd="sng" w="19050">
            <a:solidFill>
              <a:srgbClr val="5B595A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90" name="Shape 290"/>
          <p:cNvSpPr/>
          <p:nvPr/>
        </p:nvSpPr>
        <p:spPr>
          <a:xfrm>
            <a:off x="981180" y="3124503"/>
            <a:ext cx="1453704" cy="942347"/>
          </a:xfrm>
          <a:prstGeom prst="roundRect">
            <a:avLst>
              <a:gd fmla="val 16667" name="adj"/>
            </a:avLst>
          </a:prstGeom>
          <a:solidFill>
            <a:srgbClr val="CFD4D4"/>
          </a:solidFill>
          <a:ln cap="flat" cmpd="sng" w="19050">
            <a:solidFill>
              <a:srgbClr val="5B595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OpenMRS Server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200"/>
              <a:t>(Java)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91" name="Shape 291"/>
          <p:cNvSpPr/>
          <p:nvPr/>
        </p:nvSpPr>
        <p:spPr>
          <a:xfrm>
            <a:off x="3512137" y="1537899"/>
            <a:ext cx="1802053" cy="334726"/>
          </a:xfrm>
          <a:prstGeom prst="roundRect">
            <a:avLst>
              <a:gd fmla="val 16667" name="adj"/>
            </a:avLst>
          </a:prstGeom>
          <a:solidFill>
            <a:srgbClr val="CFD4D4"/>
          </a:solidFill>
          <a:ln cap="flat" cmpd="sng" w="19050">
            <a:solidFill>
              <a:srgbClr val="5B595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Apache Web Server</a:t>
            </a:r>
          </a:p>
        </p:txBody>
      </p:sp>
      <p:sp>
        <p:nvSpPr>
          <p:cNvPr id="292" name="Shape 292"/>
          <p:cNvSpPr/>
          <p:nvPr/>
        </p:nvSpPr>
        <p:spPr>
          <a:xfrm>
            <a:off x="3686373" y="3124571"/>
            <a:ext cx="1453800" cy="942299"/>
          </a:xfrm>
          <a:prstGeom prst="roundRect">
            <a:avLst>
              <a:gd fmla="val 16667" name="adj"/>
            </a:avLst>
          </a:prstGeom>
          <a:solidFill>
            <a:srgbClr val="CFD4D4"/>
          </a:solidFill>
          <a:ln cap="flat" cmpd="sng" w="19050">
            <a:solidFill>
              <a:srgbClr val="5B595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OpenERP Server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200"/>
              <a:t>(Python)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93" name="Shape 293"/>
          <p:cNvSpPr/>
          <p:nvPr/>
        </p:nvSpPr>
        <p:spPr>
          <a:xfrm>
            <a:off x="6263925" y="1283475"/>
            <a:ext cx="1453800" cy="828000"/>
          </a:xfrm>
          <a:prstGeom prst="roundRect">
            <a:avLst>
              <a:gd fmla="val 16667" name="adj"/>
            </a:avLst>
          </a:prstGeom>
          <a:solidFill>
            <a:srgbClr val="CFD4D4"/>
          </a:solidFill>
          <a:ln cap="flat" cmpd="sng" w="19050">
            <a:solidFill>
              <a:srgbClr val="5B595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Bahmni App(s)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(JavaScript, HTML5, AngularJS, ReactJS)</a:t>
            </a:r>
          </a:p>
        </p:txBody>
      </p:sp>
      <p:cxnSp>
        <p:nvCxnSpPr>
          <p:cNvPr id="294" name="Shape 294"/>
          <p:cNvCxnSpPr>
            <a:stCxn id="290" idx="3"/>
            <a:endCxn id="292" idx="1"/>
          </p:cNvCxnSpPr>
          <p:nvPr/>
        </p:nvCxnSpPr>
        <p:spPr>
          <a:xfrm>
            <a:off x="2434884" y="3595676"/>
            <a:ext cx="1251600" cy="0"/>
          </a:xfrm>
          <a:prstGeom prst="straightConnector1">
            <a:avLst/>
          </a:prstGeom>
          <a:noFill/>
          <a:ln cap="flat" cmpd="sng" w="28575">
            <a:solidFill>
              <a:srgbClr val="5B595A"/>
            </a:solidFill>
            <a:prstDash val="dot"/>
            <a:round/>
            <a:headEnd len="lg" w="lg" type="none"/>
            <a:tailEnd len="lg" w="lg" type="triangle"/>
          </a:ln>
        </p:spPr>
      </p:cxnSp>
      <p:cxnSp>
        <p:nvCxnSpPr>
          <p:cNvPr id="295" name="Shape 295"/>
          <p:cNvCxnSpPr>
            <a:stCxn id="292" idx="3"/>
            <a:endCxn id="296" idx="1"/>
          </p:cNvCxnSpPr>
          <p:nvPr/>
        </p:nvCxnSpPr>
        <p:spPr>
          <a:xfrm flipH="1" rot="10800000">
            <a:off x="5140173" y="3587321"/>
            <a:ext cx="1204800" cy="8400"/>
          </a:xfrm>
          <a:prstGeom prst="straightConnector1">
            <a:avLst/>
          </a:prstGeom>
          <a:noFill/>
          <a:ln cap="flat" cmpd="sng" w="28575">
            <a:solidFill>
              <a:srgbClr val="5B595A"/>
            </a:solidFill>
            <a:prstDash val="dot"/>
            <a:round/>
            <a:headEnd len="lg" w="lg" type="triangle"/>
            <a:tailEnd len="lg" w="lg" type="none"/>
          </a:ln>
        </p:spPr>
      </p:cxnSp>
      <p:sp>
        <p:nvSpPr>
          <p:cNvPr id="297" name="Shape 297"/>
          <p:cNvSpPr txBox="1"/>
          <p:nvPr/>
        </p:nvSpPr>
        <p:spPr>
          <a:xfrm>
            <a:off x="2581324" y="3690005"/>
            <a:ext cx="10986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200"/>
              <a:t>Atom </a:t>
            </a:r>
            <a:r>
              <a:rPr lang="en" sz="1200"/>
              <a:t>Feed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5221124" y="3689989"/>
            <a:ext cx="10428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Atom Feed</a:t>
            </a:r>
          </a:p>
        </p:txBody>
      </p:sp>
      <p:cxnSp>
        <p:nvCxnSpPr>
          <p:cNvPr id="299" name="Shape 299"/>
          <p:cNvCxnSpPr/>
          <p:nvPr/>
        </p:nvCxnSpPr>
        <p:spPr>
          <a:xfrm>
            <a:off x="1065766" y="1129669"/>
            <a:ext cx="6851351" cy="9613"/>
          </a:xfrm>
          <a:prstGeom prst="straightConnector1">
            <a:avLst/>
          </a:prstGeom>
          <a:noFill/>
          <a:ln cap="flat" cmpd="sng" w="19050">
            <a:solidFill>
              <a:srgbClr val="5B595A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300" name="Shape 300"/>
          <p:cNvCxnSpPr>
            <a:stCxn id="291" idx="3"/>
            <a:endCxn id="293" idx="1"/>
          </p:cNvCxnSpPr>
          <p:nvPr/>
        </p:nvCxnSpPr>
        <p:spPr>
          <a:xfrm flipH="1" rot="10800000">
            <a:off x="5314190" y="1697463"/>
            <a:ext cx="949800" cy="7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01" name="Shape 301"/>
          <p:cNvCxnSpPr>
            <a:stCxn id="291" idx="2"/>
          </p:cNvCxnSpPr>
          <p:nvPr/>
        </p:nvCxnSpPr>
        <p:spPr>
          <a:xfrm flipH="1">
            <a:off x="2407063" y="1872626"/>
            <a:ext cx="2006100" cy="1317900"/>
          </a:xfrm>
          <a:prstGeom prst="straightConnector1">
            <a:avLst/>
          </a:prstGeom>
          <a:noFill/>
          <a:ln cap="flat" cmpd="sng" w="19050">
            <a:solidFill>
              <a:srgbClr val="5B595A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2" name="Shape 302"/>
          <p:cNvCxnSpPr>
            <a:stCxn id="303" idx="2"/>
            <a:endCxn id="291" idx="0"/>
          </p:cNvCxnSpPr>
          <p:nvPr/>
        </p:nvCxnSpPr>
        <p:spPr>
          <a:xfrm>
            <a:off x="4413225" y="1275773"/>
            <a:ext cx="0" cy="262200"/>
          </a:xfrm>
          <a:prstGeom prst="straightConnector1">
            <a:avLst/>
          </a:prstGeom>
          <a:noFill/>
          <a:ln cap="flat" cmpd="sng" w="19050">
            <a:solidFill>
              <a:srgbClr val="5B595A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4" name="Shape 304"/>
          <p:cNvCxnSpPr>
            <a:stCxn id="292" idx="0"/>
            <a:endCxn id="291" idx="2"/>
          </p:cNvCxnSpPr>
          <p:nvPr/>
        </p:nvCxnSpPr>
        <p:spPr>
          <a:xfrm rot="10800000">
            <a:off x="4413273" y="1872671"/>
            <a:ext cx="0" cy="1251900"/>
          </a:xfrm>
          <a:prstGeom prst="straightConnector1">
            <a:avLst/>
          </a:prstGeom>
          <a:noFill/>
          <a:ln cap="flat" cmpd="sng" w="19050">
            <a:solidFill>
              <a:srgbClr val="5B595A"/>
            </a:solidFill>
            <a:prstDash val="solid"/>
            <a:round/>
            <a:headEnd len="lg" w="lg" type="triangle"/>
            <a:tailEnd len="lg" w="lg" type="none"/>
          </a:ln>
        </p:spPr>
      </p:cxnSp>
      <p:cxnSp>
        <p:nvCxnSpPr>
          <p:cNvPr id="305" name="Shape 305"/>
          <p:cNvCxnSpPr>
            <a:stCxn id="296" idx="0"/>
            <a:endCxn id="291" idx="2"/>
          </p:cNvCxnSpPr>
          <p:nvPr/>
        </p:nvCxnSpPr>
        <p:spPr>
          <a:xfrm rot="10800000">
            <a:off x="4413299" y="1872559"/>
            <a:ext cx="2658600" cy="1260300"/>
          </a:xfrm>
          <a:prstGeom prst="straightConnector1">
            <a:avLst/>
          </a:prstGeom>
          <a:noFill/>
          <a:ln cap="flat" cmpd="sng" w="19050">
            <a:solidFill>
              <a:srgbClr val="5B595A"/>
            </a:solidFill>
            <a:prstDash val="solid"/>
            <a:round/>
            <a:headEnd len="lg" w="lg" type="triangle"/>
            <a:tailEnd len="lg" w="lg" type="none"/>
          </a:ln>
        </p:spPr>
      </p:cxnSp>
      <p:sp>
        <p:nvSpPr>
          <p:cNvPr id="303" name="Shape 303"/>
          <p:cNvSpPr txBox="1"/>
          <p:nvPr/>
        </p:nvSpPr>
        <p:spPr>
          <a:xfrm>
            <a:off x="4025325" y="1003373"/>
            <a:ext cx="775800" cy="2724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HTTPS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2907575" y="2285997"/>
            <a:ext cx="3297300" cy="3348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HTTP</a:t>
            </a:r>
          </a:p>
        </p:txBody>
      </p:sp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5525" y="268200"/>
            <a:ext cx="569800" cy="5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3847" y="282625"/>
            <a:ext cx="569800" cy="56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/>
        </p:nvSpPr>
        <p:spPr>
          <a:xfrm>
            <a:off x="2761600" y="323325"/>
            <a:ext cx="10428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Bahmni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5503650" y="308900"/>
            <a:ext cx="10428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Bahmni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Connect</a:t>
            </a:r>
          </a:p>
        </p:txBody>
      </p:sp>
      <p:cxnSp>
        <p:nvCxnSpPr>
          <p:cNvPr id="311" name="Shape 311"/>
          <p:cNvCxnSpPr>
            <a:stCxn id="290" idx="2"/>
            <a:endCxn id="296" idx="2"/>
          </p:cNvCxnSpPr>
          <p:nvPr/>
        </p:nvCxnSpPr>
        <p:spPr>
          <a:xfrm rot="-5400000">
            <a:off x="4377582" y="1372400"/>
            <a:ext cx="24900" cy="5364000"/>
          </a:xfrm>
          <a:prstGeom prst="curvedConnector3">
            <a:avLst>
              <a:gd fmla="val -2434938" name="adj1"/>
            </a:avLst>
          </a:prstGeom>
          <a:noFill/>
          <a:ln cap="flat" cmpd="sng" w="28575">
            <a:solidFill>
              <a:schemeClr val="dk2"/>
            </a:solidFill>
            <a:prstDash val="dot"/>
            <a:round/>
            <a:headEnd len="lg" w="lg" type="triangle"/>
            <a:tailEnd len="lg" w="lg" type="triangle"/>
          </a:ln>
        </p:spPr>
      </p:cxnSp>
      <p:sp>
        <p:nvSpPr>
          <p:cNvPr id="312" name="Shape 312"/>
          <p:cNvSpPr txBox="1"/>
          <p:nvPr/>
        </p:nvSpPr>
        <p:spPr>
          <a:xfrm>
            <a:off x="3840724" y="4673180"/>
            <a:ext cx="10986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200"/>
              <a:t>Atom Feed</a:t>
            </a:r>
          </a:p>
        </p:txBody>
      </p:sp>
      <p:sp>
        <p:nvSpPr>
          <p:cNvPr id="313" name="Shape 313"/>
          <p:cNvSpPr/>
          <p:nvPr/>
        </p:nvSpPr>
        <p:spPr>
          <a:xfrm>
            <a:off x="7879875" y="3141225"/>
            <a:ext cx="687900" cy="909000"/>
          </a:xfrm>
          <a:prstGeom prst="roundRect">
            <a:avLst>
              <a:gd fmla="val 16667" name="adj"/>
            </a:avLst>
          </a:prstGeom>
          <a:solidFill>
            <a:srgbClr val="CFD4D4"/>
          </a:solidFill>
          <a:ln cap="flat" cmpd="sng" w="19050">
            <a:solidFill>
              <a:srgbClr val="5B595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i="1" sz="1200"/>
          </a:p>
          <a:p>
            <a:pPr lvl="0" rtl="0" algn="ctr">
              <a:spcBef>
                <a:spcPts val="0"/>
              </a:spcBef>
              <a:buNone/>
            </a:pPr>
            <a:r>
              <a:rPr i="1" lang="en" sz="1200"/>
              <a:t>Dcm4Chee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96" name="Shape 296"/>
          <p:cNvSpPr/>
          <p:nvPr/>
        </p:nvSpPr>
        <p:spPr>
          <a:xfrm>
            <a:off x="6344999" y="3132859"/>
            <a:ext cx="1453800" cy="908999"/>
          </a:xfrm>
          <a:prstGeom prst="roundRect">
            <a:avLst>
              <a:gd fmla="val 16667" name="adj"/>
            </a:avLst>
          </a:prstGeom>
          <a:solidFill>
            <a:srgbClr val="CFD4D4"/>
          </a:solidFill>
          <a:ln cap="flat" cmpd="sng" w="19050">
            <a:solidFill>
              <a:srgbClr val="5B595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OpenELIS </a:t>
            </a:r>
            <a:r>
              <a:rPr lang="en" sz="1200"/>
              <a:t>Server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200"/>
              <a:t>(Java)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cxnSp>
        <p:nvCxnSpPr>
          <p:cNvPr id="314" name="Shape 314"/>
          <p:cNvCxnSpPr>
            <a:stCxn id="293" idx="1"/>
            <a:endCxn id="313" idx="0"/>
          </p:cNvCxnSpPr>
          <p:nvPr/>
        </p:nvCxnSpPr>
        <p:spPr>
          <a:xfrm>
            <a:off x="6263925" y="1697475"/>
            <a:ext cx="1959900" cy="1443900"/>
          </a:xfrm>
          <a:prstGeom prst="curvedConnector4">
            <a:avLst>
              <a:gd fmla="val -38846" name="adj1"/>
              <a:gd fmla="val 72283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5" name="Shape 315"/>
          <p:cNvCxnSpPr>
            <a:stCxn id="290" idx="2"/>
            <a:endCxn id="313" idx="2"/>
          </p:cNvCxnSpPr>
          <p:nvPr/>
        </p:nvCxnSpPr>
        <p:spPr>
          <a:xfrm rot="-5400000">
            <a:off x="4957632" y="800750"/>
            <a:ext cx="16500" cy="6515700"/>
          </a:xfrm>
          <a:prstGeom prst="curvedConnector3">
            <a:avLst>
              <a:gd fmla="val -5427118" name="adj1"/>
            </a:avLst>
          </a:prstGeom>
          <a:noFill/>
          <a:ln cap="flat" cmpd="sng" w="28575">
            <a:solidFill>
              <a:schemeClr val="dk2"/>
            </a:solidFill>
            <a:prstDash val="dot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039" y="1047223"/>
            <a:ext cx="3321900" cy="32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/>
        </p:nvSpPr>
        <p:spPr>
          <a:xfrm>
            <a:off x="5180267" y="589560"/>
            <a:ext cx="25440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Open Sans"/>
              <a:buNone/>
            </a:pPr>
            <a:r>
              <a:rPr b="0" i="0" lang="en" sz="24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MICROSERVICES ARCHITECTURE 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5180275" y="1758851"/>
            <a:ext cx="36564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49287" lvl="0" marL="14928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 Sans"/>
              <a:buChar char="‣"/>
            </a:pPr>
            <a:r>
              <a:rPr i="1" lang="en">
                <a:latin typeface="Open Sans"/>
                <a:ea typeface="Open Sans"/>
                <a:cs typeface="Open Sans"/>
                <a:sym typeface="Open Sans"/>
              </a:rPr>
              <a:t>Choreography not orchestration</a:t>
            </a:r>
          </a:p>
          <a:p>
            <a:pPr indent="-149287" lvl="0" marL="14928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erriweather Sans"/>
              <a:buChar char="‣"/>
            </a:pPr>
            <a:r>
              <a:rPr b="0" i="1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Independent systems</a:t>
            </a:r>
          </a:p>
          <a:p>
            <a:pPr indent="-149287" lvl="0" marL="14928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Open Sans"/>
              <a:buChar char="‣"/>
            </a:pPr>
            <a:r>
              <a:rPr i="1" lang="en">
                <a:latin typeface="Open Sans"/>
                <a:ea typeface="Open Sans"/>
                <a:cs typeface="Open Sans"/>
                <a:sym typeface="Open Sans"/>
              </a:rPr>
              <a:t>Integration by subscription to event streams for a category</a:t>
            </a:r>
          </a:p>
          <a:p>
            <a:pPr indent="-149287" lvl="0" marL="149287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Open Sans"/>
              <a:buChar char="‣"/>
            </a:pPr>
            <a:r>
              <a:rPr i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Event Streams - Simple Atom based protocol</a:t>
            </a:r>
          </a:p>
          <a:p>
            <a:pPr indent="-149287" lvl="0" marL="14928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 Sans"/>
              <a:buChar char="‣"/>
            </a:pPr>
            <a:r>
              <a:rPr i="1" lang="en"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b="0" i="1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synchronous processing</a:t>
            </a:r>
          </a:p>
          <a:p>
            <a:pPr indent="-149287" lvl="0" marL="14928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erriweather Sans"/>
              <a:buChar char="‣"/>
            </a:pPr>
            <a:r>
              <a:rPr b="0" i="1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All systems speaking one language (same standard)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457200" y="205987"/>
            <a:ext cx="8229600" cy="460500"/>
          </a:xfrm>
          <a:prstGeom prst="rect">
            <a:avLst/>
          </a:prstGeom>
        </p:spPr>
        <p:txBody>
          <a:bodyPr anchorCtr="0" anchor="t" bIns="76200" lIns="76200" rIns="76200" tIns="762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Choreography over orchestration</a:t>
            </a:r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457200" y="830632"/>
            <a:ext cx="8229600" cy="3725700"/>
          </a:xfrm>
          <a:prstGeom prst="rect">
            <a:avLst/>
          </a:prstGeom>
        </p:spPr>
        <p:txBody>
          <a:bodyPr anchorCtr="0" anchor="t" bIns="76200" lIns="76200" rIns="76200" tIns="7620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Open Sans"/>
            </a:pPr>
            <a:r>
              <a:rPr lang="en"/>
              <a:t>Independent Systems/Domains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Open Sans"/>
            </a:pPr>
            <a:r>
              <a:rPr lang="en"/>
              <a:t>Integration by subscription to feeds - pull based 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Open Sans"/>
            </a:pPr>
            <a:r>
              <a:rPr lang="en"/>
              <a:t>Event Notification/Outbound Events</a:t>
            </a:r>
          </a:p>
          <a:p>
            <a:pPr lvl="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  <a:p>
            <a:pPr lvl="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457200" y="205987"/>
            <a:ext cx="8229600" cy="460500"/>
          </a:xfrm>
          <a:prstGeom prst="rect">
            <a:avLst/>
          </a:prstGeom>
        </p:spPr>
        <p:txBody>
          <a:bodyPr anchorCtr="0" anchor="t" bIns="76200" lIns="76200" rIns="76200" tIns="762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Feed based communication &amp; integration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457200" y="830632"/>
            <a:ext cx="8229600" cy="3725700"/>
          </a:xfrm>
          <a:prstGeom prst="rect">
            <a:avLst/>
          </a:prstGeom>
        </p:spPr>
        <p:txBody>
          <a:bodyPr anchorCtr="0" anchor="t" bIns="76200" lIns="76200" rIns="76200" tIns="76200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Atom Feeds with entries</a:t>
            </a:r>
          </a:p>
          <a:p>
            <a:pPr indent="-304800" lvl="1" marL="914400" rtl="0">
              <a:spcBef>
                <a:spcPts val="0"/>
              </a:spcBef>
              <a:buClr>
                <a:srgbClr val="333333"/>
              </a:buClr>
              <a:buSzPct val="85714"/>
              <a:buFont typeface="Arial"/>
            </a:pPr>
            <a:r>
              <a:rPr lang="en"/>
              <a:t>The series of entries is paginated over many Atom documents</a:t>
            </a:r>
          </a:p>
          <a:p>
            <a:pPr indent="-304800" lvl="1" marL="914400" rtl="0">
              <a:spcBef>
                <a:spcPts val="0"/>
              </a:spcBef>
              <a:buClr>
                <a:srgbClr val="333333"/>
              </a:buClr>
              <a:buSzPct val="85714"/>
              <a:buFont typeface="Arial"/>
            </a:pPr>
            <a:r>
              <a:rPr lang="en"/>
              <a:t>Paginated Feeds (next-archive, prev-archive)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Recent Feed, Archived Feeds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Categorized feeds 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/openmrs/feeds/</a:t>
            </a:r>
            <a:r>
              <a:rPr b="1" lang="en"/>
              <a:t>patients</a:t>
            </a:r>
            <a:r>
              <a:rPr lang="en"/>
              <a:t>/recent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/openelis/feeds/</a:t>
            </a:r>
            <a:r>
              <a:rPr b="1" lang="en"/>
              <a:t>accessions</a:t>
            </a:r>
            <a:r>
              <a:rPr lang="en"/>
              <a:t>/recent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Feeds are owned by individual systems - no central bus/infra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Feed consumers are expected to remember their </a:t>
            </a:r>
            <a:r>
              <a:rPr b="1" i="1" lang="en"/>
              <a:t>last-processed-entry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Resume processing from last ‘marker’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457200" y="205987"/>
            <a:ext cx="8229600" cy="460500"/>
          </a:xfrm>
          <a:prstGeom prst="rect">
            <a:avLst/>
          </a:prstGeom>
        </p:spPr>
        <p:txBody>
          <a:bodyPr anchorCtr="0" anchor="t" bIns="76200" lIns="76200" rIns="76200" tIns="762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</a:t>
            </a:r>
            <a:r>
              <a:rPr lang="en"/>
              <a:t>: Feed</a:t>
            </a:r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457200" y="830632"/>
            <a:ext cx="8229600" cy="3725700"/>
          </a:xfrm>
          <a:prstGeom prst="rect">
            <a:avLst/>
          </a:prstGeom>
        </p:spPr>
        <p:txBody>
          <a:bodyPr anchorCtr="0" anchor="t" bIns="76200" lIns="76200" rIns="76200" tIns="76200">
            <a:noAutofit/>
          </a:bodyPr>
          <a:lstStyle/>
          <a:p>
            <a:pPr lvl="0" rtl="0"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&lt;?xml version="1.0"&gt;</a:t>
            </a:r>
            <a:b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   &lt;feed xmlns="http://www.w3.org/2005/Atom"&gt;</a:t>
            </a:r>
            <a:b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       &lt;id&gt;urn:uuid:ff31a040-75bc-11e2-bcfd-0800200c9a66&lt;/id&gt;</a:t>
            </a:r>
            <a:b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       &lt;title type="text"&gt;Recent notifications&lt;/title&gt;</a:t>
            </a:r>
            <a:b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       &lt;link rel="self" href="https://demo.mybahmni.org/openmrs/ws/atomfeed/patient/recent" /&gt;</a:t>
            </a:r>
            <a:b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       &lt;link rel="prev-archive" href="https://demo.mybahmni.org/openmrs/ws/atomfeed/patient/21" /&gt;</a:t>
            </a:r>
            <a:b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       &lt;!-- There is no "next-archive" link as this is the most recent document. --&gt;</a:t>
            </a:r>
            <a:b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       &lt;link rel="via" href="https://demo.mybahmni.org/openmrs/ws/atomfeed/patient/22" /&gt;</a:t>
            </a:r>
            <a:b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       &lt;entry&gt;..&lt;/entry&gt;</a:t>
            </a:r>
            <a:b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       &lt;entry&gt;..&lt;/entry&gt;</a:t>
            </a:r>
            <a:b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       &lt;entry&gt;..&lt;/entry&gt;</a:t>
            </a:r>
            <a:b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   &lt;/feed&gt;</a:t>
            </a:r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hape 3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649" y="304800"/>
            <a:ext cx="6038675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457200" y="205987"/>
            <a:ext cx="8229600" cy="460500"/>
          </a:xfrm>
          <a:prstGeom prst="rect">
            <a:avLst/>
          </a:prstGeom>
        </p:spPr>
        <p:txBody>
          <a:bodyPr anchorCtr="0" anchor="t" bIns="76200" lIns="76200" rIns="76200" tIns="762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entry</a:t>
            </a: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457200" y="830632"/>
            <a:ext cx="8229600" cy="3725700"/>
          </a:xfrm>
          <a:prstGeom prst="rect">
            <a:avLst/>
          </a:prstGeom>
        </p:spPr>
        <p:txBody>
          <a:bodyPr anchorCtr="0" anchor="t" bIns="76200" lIns="76200" rIns="76200" tIns="762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&lt;entry&gt;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   &lt;title&gt;Patient Consultation Encounter&lt;/title&gt;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   &lt;category term="OPD Consultation" /&gt;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   &lt;category term="Radiology Order" /&gt; 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   &lt;id&gt;tag:atomfeed.ict4h.org:9215cbc2-8abb-443d-a2ad-204d80fff9b0&lt;/id&gt;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   &lt;updated&gt;2016-10-26T09:28:07Z&lt;/updated&gt;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   &lt;published&gt;2016-10-26T09:28:07Z&lt;/published&gt;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   &lt;content</a:t>
            </a: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type="application/text"&gt;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      &lt;![CDATA[/openmrs/ws/rest/v1/patients/123/encounters/123]]&gt;       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   &lt;/content&gt;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  &lt;/entry&gt;</a:t>
            </a:r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333333"/>
              </a:solidFill>
              <a:highlight>
                <a:srgbClr val="F7F7F7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marR="0" rtl="0"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W Master - Black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