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FEBC-421E-4388-BCED-D842E61B1A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8EF-368E-449C-9996-C2652C57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9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FEBC-421E-4388-BCED-D842E61B1A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8EF-368E-449C-9996-C2652C57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FEBC-421E-4388-BCED-D842E61B1A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8EF-368E-449C-9996-C2652C57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6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FEBC-421E-4388-BCED-D842E61B1A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8EF-368E-449C-9996-C2652C57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5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FEBC-421E-4388-BCED-D842E61B1A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8EF-368E-449C-9996-C2652C57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FEBC-421E-4388-BCED-D842E61B1A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8EF-368E-449C-9996-C2652C57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0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FEBC-421E-4388-BCED-D842E61B1A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8EF-368E-449C-9996-C2652C57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4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FEBC-421E-4388-BCED-D842E61B1A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8EF-368E-449C-9996-C2652C57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FEBC-421E-4388-BCED-D842E61B1A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8EF-368E-449C-9996-C2652C57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7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FEBC-421E-4388-BCED-D842E61B1A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8EF-368E-449C-9996-C2652C57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5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FEBC-421E-4388-BCED-D842E61B1A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8EF-368E-449C-9996-C2652C57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0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3FEBC-421E-4388-BCED-D842E61B1AE7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58EF-368E-449C-9996-C2652C57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8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Photo Album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by Jonathan Teich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5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ola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9144000" cy="622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204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ola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9144000" cy="622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008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ola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9144000" cy="622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343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ola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9144000" cy="622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257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ola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650"/>
            <a:ext cx="9144000" cy="5345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716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ola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850"/>
            <a:ext cx="9144000" cy="4430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24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ola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91440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75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ola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0"/>
            <a:ext cx="9144000" cy="4672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95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ola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63" y="0"/>
            <a:ext cx="6669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79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ola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350"/>
            <a:ext cx="9144000" cy="3795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58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ola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9144000" cy="622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16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ola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988"/>
            <a:ext cx="9144000" cy="604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061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Jonathan Teich</dc:creator>
  <cp:lastModifiedBy>Jonathan Teich</cp:lastModifiedBy>
  <cp:revision>1</cp:revision>
  <dcterms:created xsi:type="dcterms:W3CDTF">2015-08-13T02:36:09Z</dcterms:created>
  <dcterms:modified xsi:type="dcterms:W3CDTF">2015-08-13T02:37:45Z</dcterms:modified>
</cp:coreProperties>
</file>