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1" r:id="rId3"/>
    <p:sldId id="288" r:id="rId4"/>
    <p:sldId id="289" r:id="rId5"/>
    <p:sldId id="290" r:id="rId6"/>
    <p:sldId id="293" r:id="rId7"/>
    <p:sldId id="291" r:id="rId8"/>
    <p:sldId id="292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89"/>
            <p14:sldId id="290"/>
            <p14:sldId id="293"/>
            <p14:sldId id="291"/>
            <p14:sldId id="292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125" d="100"/>
          <a:sy n="125" d="100"/>
        </p:scale>
        <p:origin x="-2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E5E37-66E2-3143-ADB6-1374971B4C6E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914EA-DBD1-FC40-810B-7AA166F552A0}">
      <dgm:prSet phldrT="[Text]"/>
      <dgm:spPr/>
      <dgm:t>
        <a:bodyPr/>
        <a:lstStyle/>
        <a:p>
          <a:r>
            <a:rPr lang="en-US" dirty="0" smtClean="0"/>
            <a:t>Apache </a:t>
          </a:r>
          <a:r>
            <a:rPr lang="en-US" dirty="0" err="1" smtClean="0"/>
            <a:t>httpd</a:t>
          </a:r>
          <a:endParaRPr lang="en-US" dirty="0"/>
        </a:p>
      </dgm:t>
    </dgm:pt>
    <dgm:pt modelId="{1416B5EA-A5E9-8D45-A0D5-69D08D28DD2A}" type="parTrans" cxnId="{8BC9D03D-8DD8-1348-92D1-080F712328E9}">
      <dgm:prSet/>
      <dgm:spPr/>
      <dgm:t>
        <a:bodyPr/>
        <a:lstStyle/>
        <a:p>
          <a:endParaRPr lang="en-US"/>
        </a:p>
      </dgm:t>
    </dgm:pt>
    <dgm:pt modelId="{F6A8BCCF-D15B-C34E-884C-8F24CF7D9BE4}" type="sibTrans" cxnId="{8BC9D03D-8DD8-1348-92D1-080F712328E9}">
      <dgm:prSet/>
      <dgm:spPr/>
      <dgm:t>
        <a:bodyPr/>
        <a:lstStyle/>
        <a:p>
          <a:endParaRPr lang="en-US"/>
        </a:p>
      </dgm:t>
    </dgm:pt>
    <dgm:pt modelId="{623BEC4B-697F-0647-9F24-75E12F60CDB4}">
      <dgm:prSet phldrT="[Text]"/>
      <dgm:spPr/>
      <dgm:t>
        <a:bodyPr/>
        <a:lstStyle/>
        <a:p>
          <a:r>
            <a:rPr lang="en-US" dirty="0" smtClean="0"/>
            <a:t>Jasper Server war (Tomcat)</a:t>
          </a:r>
          <a:endParaRPr lang="en-US" dirty="0"/>
        </a:p>
      </dgm:t>
    </dgm:pt>
    <dgm:pt modelId="{B714114B-0B10-DC4A-821E-81B0747185F2}" type="parTrans" cxnId="{13081A8E-31A4-044C-AB29-55C31FDD4856}">
      <dgm:prSet/>
      <dgm:spPr/>
      <dgm:t>
        <a:bodyPr/>
        <a:lstStyle/>
        <a:p>
          <a:endParaRPr lang="en-US"/>
        </a:p>
      </dgm:t>
    </dgm:pt>
    <dgm:pt modelId="{339D9DF0-6AC0-D34A-B0FF-CBC941879DAB}" type="sibTrans" cxnId="{13081A8E-31A4-044C-AB29-55C31FDD4856}">
      <dgm:prSet/>
      <dgm:spPr/>
      <dgm:t>
        <a:bodyPr/>
        <a:lstStyle/>
        <a:p>
          <a:endParaRPr lang="en-US"/>
        </a:p>
      </dgm:t>
    </dgm:pt>
    <dgm:pt modelId="{FE7ADAA8-B20F-324E-8D66-8ED10D72DC10}">
      <dgm:prSet phldrT="[Text]"/>
      <dgm:spPr/>
      <dgm:t>
        <a:bodyPr/>
        <a:lstStyle/>
        <a:p>
          <a:r>
            <a:rPr lang="en-US" dirty="0" smtClean="0"/>
            <a:t>Reporting DB</a:t>
          </a:r>
          <a:endParaRPr lang="en-US" dirty="0"/>
        </a:p>
      </dgm:t>
    </dgm:pt>
    <dgm:pt modelId="{FB87FB49-7D5F-FE41-ACF9-3E1902F71A3C}" type="parTrans" cxnId="{0F77788A-9660-654F-B7C7-5BEB5D0E61FE}">
      <dgm:prSet/>
      <dgm:spPr/>
      <dgm:t>
        <a:bodyPr/>
        <a:lstStyle/>
        <a:p>
          <a:endParaRPr lang="en-US"/>
        </a:p>
      </dgm:t>
    </dgm:pt>
    <dgm:pt modelId="{B11CEDF7-36CC-F94B-996A-29E35930DAC6}" type="sibTrans" cxnId="{0F77788A-9660-654F-B7C7-5BEB5D0E61FE}">
      <dgm:prSet/>
      <dgm:spPr/>
      <dgm:t>
        <a:bodyPr/>
        <a:lstStyle/>
        <a:p>
          <a:endParaRPr lang="en-US"/>
        </a:p>
      </dgm:t>
    </dgm:pt>
    <dgm:pt modelId="{E3685BA7-289B-FB48-B99C-BC6C1F294677}">
      <dgm:prSet phldrT="[Text]"/>
      <dgm:spPr/>
      <dgm:t>
        <a:bodyPr/>
        <a:lstStyle/>
        <a:p>
          <a:r>
            <a:rPr lang="en-US" dirty="0" smtClean="0"/>
            <a:t>OpenMRS</a:t>
          </a:r>
          <a:endParaRPr lang="en-US" dirty="0"/>
        </a:p>
      </dgm:t>
    </dgm:pt>
    <dgm:pt modelId="{ACFBF865-32E3-4E44-891F-0F201165E90B}" type="parTrans" cxnId="{0811691C-C531-9D46-AAD1-3240129C09B7}">
      <dgm:prSet/>
      <dgm:spPr/>
      <dgm:t>
        <a:bodyPr/>
        <a:lstStyle/>
        <a:p>
          <a:endParaRPr lang="en-US"/>
        </a:p>
      </dgm:t>
    </dgm:pt>
    <dgm:pt modelId="{CCB9B693-BCC3-2445-AA6E-D6505D6B516A}" type="sibTrans" cxnId="{0811691C-C531-9D46-AAD1-3240129C09B7}">
      <dgm:prSet/>
      <dgm:spPr/>
      <dgm:t>
        <a:bodyPr/>
        <a:lstStyle/>
        <a:p>
          <a:endParaRPr lang="en-US"/>
        </a:p>
      </dgm:t>
    </dgm:pt>
    <dgm:pt modelId="{CE6B67FE-1F45-C348-9E3D-B8E6C4A387D2}" type="pres">
      <dgm:prSet presAssocID="{216E5E37-66E2-3143-ADB6-1374971B4C6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C86311E-48F9-0540-A4D9-5CDF1E5825F3}" type="pres">
      <dgm:prSet presAssocID="{272914EA-DBD1-FC40-810B-7AA166F552A0}" presName="vertOne" presStyleCnt="0"/>
      <dgm:spPr/>
    </dgm:pt>
    <dgm:pt modelId="{1C1F23FD-D7E1-8643-BE6B-ADF2B5E8A5A7}" type="pres">
      <dgm:prSet presAssocID="{272914EA-DBD1-FC40-810B-7AA166F552A0}" presName="txOne" presStyleLbl="node0" presStyleIdx="0" presStyleCnt="1" custScaleY="63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96452-C66F-1F4D-853B-92D15CC8C130}" type="pres">
      <dgm:prSet presAssocID="{272914EA-DBD1-FC40-810B-7AA166F552A0}" presName="parTransOne" presStyleCnt="0"/>
      <dgm:spPr/>
    </dgm:pt>
    <dgm:pt modelId="{A340E3BC-B750-B54B-86EB-10B6EA63EBA4}" type="pres">
      <dgm:prSet presAssocID="{272914EA-DBD1-FC40-810B-7AA166F552A0}" presName="horzOne" presStyleCnt="0"/>
      <dgm:spPr/>
    </dgm:pt>
    <dgm:pt modelId="{4042E325-2A6F-E148-96C1-1AA18EDC9C1E}" type="pres">
      <dgm:prSet presAssocID="{623BEC4B-697F-0647-9F24-75E12F60CDB4}" presName="vertTwo" presStyleCnt="0"/>
      <dgm:spPr/>
    </dgm:pt>
    <dgm:pt modelId="{45046D28-3964-D345-8AB8-53DBFCA24D7E}" type="pres">
      <dgm:prSet presAssocID="{623BEC4B-697F-0647-9F24-75E12F60CDB4}" presName="txTwo" presStyleLbl="node2" presStyleIdx="0" presStyleCnt="1" custScaleY="708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BB832D-283F-3541-8EEF-954FBB7DA0B5}" type="pres">
      <dgm:prSet presAssocID="{623BEC4B-697F-0647-9F24-75E12F60CDB4}" presName="parTransTwo" presStyleCnt="0"/>
      <dgm:spPr/>
    </dgm:pt>
    <dgm:pt modelId="{0C51554A-7613-2849-B382-7EC1905BF31E}" type="pres">
      <dgm:prSet presAssocID="{623BEC4B-697F-0647-9F24-75E12F60CDB4}" presName="horzTwo" presStyleCnt="0"/>
      <dgm:spPr/>
    </dgm:pt>
    <dgm:pt modelId="{A9947815-8A13-6C43-AA21-2FC07D2D7E29}" type="pres">
      <dgm:prSet presAssocID="{FE7ADAA8-B20F-324E-8D66-8ED10D72DC10}" presName="vertThree" presStyleCnt="0"/>
      <dgm:spPr/>
    </dgm:pt>
    <dgm:pt modelId="{1A93E610-A146-2E47-B91B-6EBC1EE57110}" type="pres">
      <dgm:prSet presAssocID="{FE7ADAA8-B20F-324E-8D66-8ED10D72DC10}" presName="txThree" presStyleLbl="node3" presStyleIdx="0" presStyleCnt="2" custScaleY="68395" custLinFactNeighborY="12429">
        <dgm:presLayoutVars>
          <dgm:chPref val="3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F978A39F-9C29-4B43-8B26-9D1F616D1227}" type="pres">
      <dgm:prSet presAssocID="{FE7ADAA8-B20F-324E-8D66-8ED10D72DC10}" presName="horzThree" presStyleCnt="0"/>
      <dgm:spPr/>
    </dgm:pt>
    <dgm:pt modelId="{E9E0B94F-D4E5-AE45-8B05-B858E7A8B028}" type="pres">
      <dgm:prSet presAssocID="{B11CEDF7-36CC-F94B-996A-29E35930DAC6}" presName="sibSpaceThree" presStyleCnt="0"/>
      <dgm:spPr/>
    </dgm:pt>
    <dgm:pt modelId="{A6FD13DB-C2CD-C341-9CFD-830E74B09454}" type="pres">
      <dgm:prSet presAssocID="{E3685BA7-289B-FB48-B99C-BC6C1F294677}" presName="vertThree" presStyleCnt="0"/>
      <dgm:spPr/>
    </dgm:pt>
    <dgm:pt modelId="{436A0C3E-9D4D-6240-B83E-238B2BB8A4D9}" type="pres">
      <dgm:prSet presAssocID="{E3685BA7-289B-FB48-B99C-BC6C1F294677}" presName="txThree" presStyleLbl="node3" presStyleIdx="1" presStyleCnt="2" custScaleY="71082">
        <dgm:presLayoutVars>
          <dgm:chPref val="3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753EFE95-3077-9F45-BD62-1D39B24F05F6}" type="pres">
      <dgm:prSet presAssocID="{E3685BA7-289B-FB48-B99C-BC6C1F294677}" presName="horzThree" presStyleCnt="0"/>
      <dgm:spPr/>
    </dgm:pt>
  </dgm:ptLst>
  <dgm:cxnLst>
    <dgm:cxn modelId="{7DD6288D-1156-3243-860C-D67B89942D32}" type="presOf" srcId="{216E5E37-66E2-3143-ADB6-1374971B4C6E}" destId="{CE6B67FE-1F45-C348-9E3D-B8E6C4A387D2}" srcOrd="0" destOrd="0" presId="urn:microsoft.com/office/officeart/2005/8/layout/hierarchy4"/>
    <dgm:cxn modelId="{13081A8E-31A4-044C-AB29-55C31FDD4856}" srcId="{272914EA-DBD1-FC40-810B-7AA166F552A0}" destId="{623BEC4B-697F-0647-9F24-75E12F60CDB4}" srcOrd="0" destOrd="0" parTransId="{B714114B-0B10-DC4A-821E-81B0747185F2}" sibTransId="{339D9DF0-6AC0-D34A-B0FF-CBC941879DAB}"/>
    <dgm:cxn modelId="{6CF4C687-AEBF-5D4D-B9AF-DDECEDEF45EC}" type="presOf" srcId="{272914EA-DBD1-FC40-810B-7AA166F552A0}" destId="{1C1F23FD-D7E1-8643-BE6B-ADF2B5E8A5A7}" srcOrd="0" destOrd="0" presId="urn:microsoft.com/office/officeart/2005/8/layout/hierarchy4"/>
    <dgm:cxn modelId="{8BC9D03D-8DD8-1348-92D1-080F712328E9}" srcId="{216E5E37-66E2-3143-ADB6-1374971B4C6E}" destId="{272914EA-DBD1-FC40-810B-7AA166F552A0}" srcOrd="0" destOrd="0" parTransId="{1416B5EA-A5E9-8D45-A0D5-69D08D28DD2A}" sibTransId="{F6A8BCCF-D15B-C34E-884C-8F24CF7D9BE4}"/>
    <dgm:cxn modelId="{2BE15672-5ED6-544E-838A-71B55A601F92}" type="presOf" srcId="{623BEC4B-697F-0647-9F24-75E12F60CDB4}" destId="{45046D28-3964-D345-8AB8-53DBFCA24D7E}" srcOrd="0" destOrd="0" presId="urn:microsoft.com/office/officeart/2005/8/layout/hierarchy4"/>
    <dgm:cxn modelId="{E1C52B0A-29E5-1D47-B58F-2D2BC3712A96}" type="presOf" srcId="{FE7ADAA8-B20F-324E-8D66-8ED10D72DC10}" destId="{1A93E610-A146-2E47-B91B-6EBC1EE57110}" srcOrd="0" destOrd="0" presId="urn:microsoft.com/office/officeart/2005/8/layout/hierarchy4"/>
    <dgm:cxn modelId="{D1A8F8F0-B0CA-8B4B-9E01-A8114C0E8DD5}" type="presOf" srcId="{E3685BA7-289B-FB48-B99C-BC6C1F294677}" destId="{436A0C3E-9D4D-6240-B83E-238B2BB8A4D9}" srcOrd="0" destOrd="0" presId="urn:microsoft.com/office/officeart/2005/8/layout/hierarchy4"/>
    <dgm:cxn modelId="{0811691C-C531-9D46-AAD1-3240129C09B7}" srcId="{623BEC4B-697F-0647-9F24-75E12F60CDB4}" destId="{E3685BA7-289B-FB48-B99C-BC6C1F294677}" srcOrd="1" destOrd="0" parTransId="{ACFBF865-32E3-4E44-891F-0F201165E90B}" sibTransId="{CCB9B693-BCC3-2445-AA6E-D6505D6B516A}"/>
    <dgm:cxn modelId="{0F77788A-9660-654F-B7C7-5BEB5D0E61FE}" srcId="{623BEC4B-697F-0647-9F24-75E12F60CDB4}" destId="{FE7ADAA8-B20F-324E-8D66-8ED10D72DC10}" srcOrd="0" destOrd="0" parTransId="{FB87FB49-7D5F-FE41-ACF9-3E1902F71A3C}" sibTransId="{B11CEDF7-36CC-F94B-996A-29E35930DAC6}"/>
    <dgm:cxn modelId="{04563646-8189-8E4C-87B1-CA285EB0A3B4}" type="presParOf" srcId="{CE6B67FE-1F45-C348-9E3D-B8E6C4A387D2}" destId="{5C86311E-48F9-0540-A4D9-5CDF1E5825F3}" srcOrd="0" destOrd="0" presId="urn:microsoft.com/office/officeart/2005/8/layout/hierarchy4"/>
    <dgm:cxn modelId="{B76B919F-733B-F04E-A86B-A8622FB70820}" type="presParOf" srcId="{5C86311E-48F9-0540-A4D9-5CDF1E5825F3}" destId="{1C1F23FD-D7E1-8643-BE6B-ADF2B5E8A5A7}" srcOrd="0" destOrd="0" presId="urn:microsoft.com/office/officeart/2005/8/layout/hierarchy4"/>
    <dgm:cxn modelId="{4CE95614-561D-4249-AF83-880B85E4D24B}" type="presParOf" srcId="{5C86311E-48F9-0540-A4D9-5CDF1E5825F3}" destId="{3CA96452-C66F-1F4D-853B-92D15CC8C130}" srcOrd="1" destOrd="0" presId="urn:microsoft.com/office/officeart/2005/8/layout/hierarchy4"/>
    <dgm:cxn modelId="{A2EAC58B-F702-6645-B900-64BFEA59A401}" type="presParOf" srcId="{5C86311E-48F9-0540-A4D9-5CDF1E5825F3}" destId="{A340E3BC-B750-B54B-86EB-10B6EA63EBA4}" srcOrd="2" destOrd="0" presId="urn:microsoft.com/office/officeart/2005/8/layout/hierarchy4"/>
    <dgm:cxn modelId="{158A6663-96CD-9B42-8281-0A269C121A7E}" type="presParOf" srcId="{A340E3BC-B750-B54B-86EB-10B6EA63EBA4}" destId="{4042E325-2A6F-E148-96C1-1AA18EDC9C1E}" srcOrd="0" destOrd="0" presId="urn:microsoft.com/office/officeart/2005/8/layout/hierarchy4"/>
    <dgm:cxn modelId="{23CF255D-B6F2-3B41-B678-913E184C7B3A}" type="presParOf" srcId="{4042E325-2A6F-E148-96C1-1AA18EDC9C1E}" destId="{45046D28-3964-D345-8AB8-53DBFCA24D7E}" srcOrd="0" destOrd="0" presId="urn:microsoft.com/office/officeart/2005/8/layout/hierarchy4"/>
    <dgm:cxn modelId="{4CD8417F-E6B2-8E43-8B0E-6FA871858A53}" type="presParOf" srcId="{4042E325-2A6F-E148-96C1-1AA18EDC9C1E}" destId="{45BB832D-283F-3541-8EEF-954FBB7DA0B5}" srcOrd="1" destOrd="0" presId="urn:microsoft.com/office/officeart/2005/8/layout/hierarchy4"/>
    <dgm:cxn modelId="{F07065ED-74EF-AA40-B589-B289A832956A}" type="presParOf" srcId="{4042E325-2A6F-E148-96C1-1AA18EDC9C1E}" destId="{0C51554A-7613-2849-B382-7EC1905BF31E}" srcOrd="2" destOrd="0" presId="urn:microsoft.com/office/officeart/2005/8/layout/hierarchy4"/>
    <dgm:cxn modelId="{929B8633-5026-7E42-A3C6-D3DE8D5B6BEA}" type="presParOf" srcId="{0C51554A-7613-2849-B382-7EC1905BF31E}" destId="{A9947815-8A13-6C43-AA21-2FC07D2D7E29}" srcOrd="0" destOrd="0" presId="urn:microsoft.com/office/officeart/2005/8/layout/hierarchy4"/>
    <dgm:cxn modelId="{850FACEE-A013-6145-9A64-B028EF04EE2E}" type="presParOf" srcId="{A9947815-8A13-6C43-AA21-2FC07D2D7E29}" destId="{1A93E610-A146-2E47-B91B-6EBC1EE57110}" srcOrd="0" destOrd="0" presId="urn:microsoft.com/office/officeart/2005/8/layout/hierarchy4"/>
    <dgm:cxn modelId="{C3C42C24-0B61-4946-8316-528B193D8DB8}" type="presParOf" srcId="{A9947815-8A13-6C43-AA21-2FC07D2D7E29}" destId="{F978A39F-9C29-4B43-8B26-9D1F616D1227}" srcOrd="1" destOrd="0" presId="urn:microsoft.com/office/officeart/2005/8/layout/hierarchy4"/>
    <dgm:cxn modelId="{1C4A98AF-B0F2-C444-9F21-16EDD9B985F0}" type="presParOf" srcId="{0C51554A-7613-2849-B382-7EC1905BF31E}" destId="{E9E0B94F-D4E5-AE45-8B05-B858E7A8B028}" srcOrd="1" destOrd="0" presId="urn:microsoft.com/office/officeart/2005/8/layout/hierarchy4"/>
    <dgm:cxn modelId="{B7A15217-8A34-DB4D-B151-8B9DCCFA3FA3}" type="presParOf" srcId="{0C51554A-7613-2849-B382-7EC1905BF31E}" destId="{A6FD13DB-C2CD-C341-9CFD-830E74B09454}" srcOrd="2" destOrd="0" presId="urn:microsoft.com/office/officeart/2005/8/layout/hierarchy4"/>
    <dgm:cxn modelId="{B8F164D9-DEC2-3241-AE11-C29AD130D9F9}" type="presParOf" srcId="{A6FD13DB-C2CD-C341-9CFD-830E74B09454}" destId="{436A0C3E-9D4D-6240-B83E-238B2BB8A4D9}" srcOrd="0" destOrd="0" presId="urn:microsoft.com/office/officeart/2005/8/layout/hierarchy4"/>
    <dgm:cxn modelId="{FCF773DB-D959-5144-9625-AA69519A0845}" type="presParOf" srcId="{A6FD13DB-C2CD-C341-9CFD-830E74B09454}" destId="{753EFE95-3077-9F45-BD62-1D39B24F05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F23FD-D7E1-8643-BE6B-ADF2B5E8A5A7}">
      <dsp:nvSpPr>
        <dsp:cNvPr id="0" name=""/>
        <dsp:cNvSpPr/>
      </dsp:nvSpPr>
      <dsp:spPr>
        <a:xfrm>
          <a:off x="2851" y="170"/>
          <a:ext cx="6090296" cy="1165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Apache </a:t>
          </a:r>
          <a:r>
            <a:rPr lang="en-US" sz="5000" kern="1200" dirty="0" err="1" smtClean="0"/>
            <a:t>httpd</a:t>
          </a:r>
          <a:endParaRPr lang="en-US" sz="5000" kern="1200" dirty="0"/>
        </a:p>
      </dsp:txBody>
      <dsp:txXfrm>
        <a:off x="36995" y="34314"/>
        <a:ext cx="6022008" cy="1097483"/>
      </dsp:txXfrm>
    </dsp:sp>
    <dsp:sp modelId="{45046D28-3964-D345-8AB8-53DBFCA24D7E}">
      <dsp:nvSpPr>
        <dsp:cNvPr id="0" name=""/>
        <dsp:cNvSpPr/>
      </dsp:nvSpPr>
      <dsp:spPr>
        <a:xfrm>
          <a:off x="8796" y="1319294"/>
          <a:ext cx="6078407" cy="1293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Jasper Server war (Tomcat)</a:t>
          </a:r>
          <a:endParaRPr lang="en-US" sz="4000" kern="1200" dirty="0"/>
        </a:p>
      </dsp:txBody>
      <dsp:txXfrm>
        <a:off x="46681" y="1357179"/>
        <a:ext cx="6002637" cy="1217721"/>
      </dsp:txXfrm>
    </dsp:sp>
    <dsp:sp modelId="{1A93E610-A146-2E47-B91B-6EBC1EE57110}">
      <dsp:nvSpPr>
        <dsp:cNvPr id="0" name=""/>
        <dsp:cNvSpPr/>
      </dsp:nvSpPr>
      <dsp:spPr>
        <a:xfrm>
          <a:off x="8796" y="2815363"/>
          <a:ext cx="2976693" cy="1248636"/>
        </a:xfrm>
        <a:prstGeom prst="ca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Reporting DB</a:t>
          </a:r>
          <a:endParaRPr lang="en-US" sz="3600" kern="1200" dirty="0"/>
        </a:p>
      </dsp:txBody>
      <dsp:txXfrm>
        <a:off x="8796" y="3127522"/>
        <a:ext cx="2976693" cy="780398"/>
      </dsp:txXfrm>
    </dsp:sp>
    <dsp:sp modelId="{436A0C3E-9D4D-6240-B83E-238B2BB8A4D9}">
      <dsp:nvSpPr>
        <dsp:cNvPr id="0" name=""/>
        <dsp:cNvSpPr/>
      </dsp:nvSpPr>
      <dsp:spPr>
        <a:xfrm>
          <a:off x="3110510" y="2766138"/>
          <a:ext cx="2976693" cy="1297690"/>
        </a:xfrm>
        <a:prstGeom prst="ca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OpenMRS</a:t>
          </a:r>
          <a:endParaRPr lang="en-US" sz="3600" kern="1200" dirty="0"/>
        </a:p>
      </dsp:txBody>
      <dsp:txXfrm>
        <a:off x="3110510" y="3090561"/>
        <a:ext cx="2976693" cy="811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11/04/14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4.xm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Jasper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Vinay Venu</a:t>
            </a:r>
          </a:p>
          <a:p>
            <a:r>
              <a:rPr lang="en-US" sz="2400" dirty="0" smtClean="0">
                <a:latin typeface="+mn-lt"/>
              </a:rPr>
              <a:t>11-Apr-2014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modes of usage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in an application. </a:t>
            </a:r>
            <a:r>
              <a:rPr lang="en-US" dirty="0" err="1" smtClean="0"/>
              <a:t>Eg</a:t>
            </a:r>
            <a:r>
              <a:rPr lang="en-US" dirty="0" smtClean="0"/>
              <a:t>: OpenElis</a:t>
            </a:r>
          </a:p>
          <a:p>
            <a:r>
              <a:rPr lang="en-US" dirty="0" smtClean="0"/>
              <a:t>Independent server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Core Jasper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10000" y="1524000"/>
            <a:ext cx="19050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3505200"/>
            <a:ext cx="19050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ENGINE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0" y="5486400"/>
            <a:ext cx="1905000" cy="99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RENDERER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0" y="1828800"/>
            <a:ext cx="1143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Jrxml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819400" y="1828800"/>
            <a:ext cx="9906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 flipV="1">
            <a:off x="4229099" y="2857500"/>
            <a:ext cx="9906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76800" y="2667000"/>
            <a:ext cx="114300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Compiled .jasper file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5400000" flipV="1">
            <a:off x="4229100" y="4838700"/>
            <a:ext cx="9906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76800" y="4648200"/>
            <a:ext cx="1143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10400" y="5040868"/>
            <a:ext cx="1143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df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6248400"/>
            <a:ext cx="1143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10400" y="5726668"/>
            <a:ext cx="1143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xcel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 rot="19934386" flipV="1">
            <a:off x="5708064" y="5479391"/>
            <a:ext cx="1354009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flipV="1">
            <a:off x="5715001" y="5791200"/>
            <a:ext cx="12954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261496" flipV="1">
            <a:off x="5724606" y="6015654"/>
            <a:ext cx="1354009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>
            <a:off x="1752600" y="3733800"/>
            <a:ext cx="990600" cy="609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flipV="1">
            <a:off x="2819400" y="3886200"/>
            <a:ext cx="9906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52600" y="4306669"/>
            <a:ext cx="9906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58664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Server deployment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21418445"/>
              </p:ext>
            </p:extLst>
          </p:nvPr>
        </p:nvGraphicFramePr>
        <p:xfrm>
          <a:off x="1493764" y="141715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791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Deployed on slave.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Reporting DB – Users, Report definitions, Data Sources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7483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Why server installation?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credentials/login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Folderwise</a:t>
            </a:r>
            <a:r>
              <a:rPr lang="en-US" dirty="0" smtClean="0"/>
              <a:t> structure of reports</a:t>
            </a:r>
          </a:p>
          <a:p>
            <a:r>
              <a:rPr lang="en-US" dirty="0" err="1" smtClean="0"/>
              <a:t>Jndi</a:t>
            </a:r>
            <a:r>
              <a:rPr lang="en-US" dirty="0" smtClean="0"/>
              <a:t> style data sources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97343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is unzipped into /</a:t>
            </a:r>
            <a:r>
              <a:rPr lang="en-US" dirty="0" err="1" smtClean="0"/>
              <a:t>usr</a:t>
            </a:r>
            <a:r>
              <a:rPr lang="en-US" dirty="0" smtClean="0"/>
              <a:t>/local/jasper*</a:t>
            </a:r>
          </a:p>
          <a:p>
            <a:r>
              <a:rPr lang="en-US" dirty="0" smtClean="0"/>
              <a:t>Helps in</a:t>
            </a:r>
          </a:p>
          <a:p>
            <a:pPr lvl="1"/>
            <a:r>
              <a:rPr lang="en-US" dirty="0" smtClean="0"/>
              <a:t>Creating the war file for deployment</a:t>
            </a:r>
          </a:p>
          <a:p>
            <a:pPr lvl="1"/>
            <a:r>
              <a:rPr lang="en-US" dirty="0" smtClean="0"/>
              <a:t>Deploying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Look at </a:t>
            </a:r>
            <a:r>
              <a:rPr lang="en-US" dirty="0" err="1" smtClean="0"/>
              <a:t>js</a:t>
            </a:r>
            <a:r>
              <a:rPr lang="en-US" dirty="0" smtClean="0"/>
              <a:t>-install-</a:t>
            </a:r>
            <a:r>
              <a:rPr lang="en-US" dirty="0" err="1" smtClean="0"/>
              <a:t>ce.sh</a:t>
            </a:r>
            <a:r>
              <a:rPr lang="en-US" dirty="0" smtClean="0"/>
              <a:t>, </a:t>
            </a:r>
            <a:r>
              <a:rPr lang="en-US" dirty="0" err="1" smtClean="0"/>
              <a:t>js-import.sh</a:t>
            </a:r>
            <a:r>
              <a:rPr lang="en-US" dirty="0" smtClean="0"/>
              <a:t> and </a:t>
            </a:r>
            <a:r>
              <a:rPr lang="en-US" dirty="0" err="1" smtClean="0"/>
              <a:t>js-export.sh</a:t>
            </a:r>
            <a:endParaRPr lang="en-US" dirty="0" smtClean="0"/>
          </a:p>
          <a:p>
            <a:pPr lvl="1"/>
            <a:r>
              <a:rPr lang="en-US" dirty="0" smtClean="0"/>
              <a:t>Example usages in </a:t>
            </a:r>
            <a:r>
              <a:rPr lang="en-US" dirty="0" err="1" smtClean="0"/>
              <a:t>jss</a:t>
            </a:r>
            <a:r>
              <a:rPr lang="en-US" dirty="0" smtClean="0"/>
              <a:t>-reports/scripts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317514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HowTo</a:t>
            </a:r>
            <a:r>
              <a:rPr lang="en-US" dirty="0" smtClean="0"/>
              <a:t>: Common tasks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>
                <a:latin typeface="Courier New"/>
                <a:cs typeface="Courier New"/>
              </a:rPr>
              <a:t> –l </a:t>
            </a:r>
            <a:r>
              <a:rPr lang="en-US" dirty="0" err="1">
                <a:latin typeface="Courier New"/>
                <a:cs typeface="Courier New"/>
              </a:rPr>
              <a:t>jss</a:t>
            </a:r>
            <a:r>
              <a:rPr lang="en-US" dirty="0">
                <a:latin typeface="Courier New"/>
                <a:cs typeface="Courier New"/>
              </a:rPr>
              <a:t>-reports | </a:t>
            </a:r>
            <a:r>
              <a:rPr lang="en-US" dirty="0" err="1" smtClean="0">
                <a:latin typeface="Courier New"/>
                <a:cs typeface="Courier New"/>
              </a:rPr>
              <a:t>wtf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Export/import of reports from DB</a:t>
            </a:r>
          </a:p>
          <a:p>
            <a:r>
              <a:rPr lang="en-US" dirty="0" smtClean="0"/>
              <a:t>Writing reports (</a:t>
            </a:r>
            <a:r>
              <a:rPr lang="en-US" dirty="0" err="1" smtClean="0"/>
              <a:t>iReport</a:t>
            </a:r>
            <a:r>
              <a:rPr lang="en-US" dirty="0" smtClean="0"/>
              <a:t>, Sublime)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65012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 API</a:t>
            </a:r>
          </a:p>
          <a:p>
            <a:r>
              <a:rPr lang="en-US" dirty="0" smtClean="0"/>
              <a:t>Custom reports</a:t>
            </a:r>
          </a:p>
          <a:p>
            <a:pPr lvl="1"/>
            <a:r>
              <a:rPr lang="en-US" dirty="0" smtClean="0"/>
              <a:t>Spring </a:t>
            </a:r>
            <a:r>
              <a:rPr lang="en-US" dirty="0" err="1" smtClean="0"/>
              <a:t>webflow</a:t>
            </a:r>
            <a:r>
              <a:rPr lang="en-US" dirty="0" smtClean="0"/>
              <a:t> modifications</a:t>
            </a:r>
          </a:p>
          <a:p>
            <a:pPr lvl="1"/>
            <a:r>
              <a:rPr lang="en-US" dirty="0" smtClean="0"/>
              <a:t>Custom controller</a:t>
            </a:r>
          </a:p>
          <a:p>
            <a:r>
              <a:rPr lang="en-US" dirty="0" smtClean="0"/>
              <a:t>Custom data sources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062340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514600" y="3048000"/>
            <a:ext cx="64008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Are we done lunching?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187</Words>
  <Application>Microsoft Macintosh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Training New Employees</vt:lpstr>
      <vt:lpstr>Jasper Reports</vt:lpstr>
      <vt:lpstr>Two modes of usage</vt:lpstr>
      <vt:lpstr>Core Jasper</vt:lpstr>
      <vt:lpstr>Server deployment</vt:lpstr>
      <vt:lpstr>Why server installation?</vt:lpstr>
      <vt:lpstr>Installation</vt:lpstr>
      <vt:lpstr>HowTo: Common tasks</vt:lpstr>
      <vt:lpstr>More? </vt:lpstr>
      <vt:lpstr>Are we done lunching?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2014-04-11T08:46:21Z</dcterms:modified>
</cp:coreProperties>
</file>